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84" r:id="rId4"/>
    <p:sldId id="285" r:id="rId5"/>
    <p:sldId id="286" r:id="rId6"/>
    <p:sldId id="287" r:id="rId7"/>
    <p:sldId id="272" r:id="rId8"/>
    <p:sldId id="270" r:id="rId9"/>
    <p:sldId id="271" r:id="rId10"/>
    <p:sldId id="259" r:id="rId11"/>
    <p:sldId id="280" r:id="rId12"/>
    <p:sldId id="263" r:id="rId13"/>
    <p:sldId id="260" r:id="rId14"/>
    <p:sldId id="288" r:id="rId15"/>
    <p:sldId id="275" r:id="rId16"/>
    <p:sldId id="268" r:id="rId17"/>
    <p:sldId id="265" r:id="rId18"/>
    <p:sldId id="276" r:id="rId19"/>
    <p:sldId id="278" r:id="rId20"/>
    <p:sldId id="289" r:id="rId21"/>
    <p:sldId id="266" r:id="rId22"/>
    <p:sldId id="283" r:id="rId23"/>
  </p:sldIdLst>
  <p:sldSz cx="12168188" cy="6858000"/>
  <p:notesSz cx="6888163" cy="10020300"/>
  <p:embeddedFontLst>
    <p:embeddedFont>
      <p:font typeface="Rasa" panose="020B0604020202020204" charset="0"/>
      <p:regular r:id="rId25"/>
      <p:bold r:id="rId26"/>
    </p:embeddedFont>
    <p:embeddedFont>
      <p:font typeface="Bookman Old Style" panose="02050604050505020204" pitchFamily="18" charset="0"/>
      <p:regular r:id="rId27"/>
      <p:bold r:id="rId28"/>
      <p:italic r:id="rId29"/>
      <p:boldItalic r:id="rId30"/>
    </p:embeddedFont>
    <p:embeddedFont>
      <p:font typeface="Verdana" panose="020B0604030504040204" pitchFamily="34" charset="0"/>
      <p:regular r:id="rId31"/>
      <p:bold r:id="rId32"/>
      <p:italic r:id="rId33"/>
      <p:boldItalic r:id="rId34"/>
    </p:embeddedFont>
    <p:embeddedFont>
      <p:font typeface="Calibri" panose="020F0502020204030204" pitchFamily="34" charset="0"/>
      <p:regular r:id="rId35"/>
      <p:bold r:id="rId36"/>
      <p:italic r:id="rId37"/>
      <p:boldItalic r:id="rId38"/>
    </p:embeddedFont>
    <p:embeddedFont>
      <p:font typeface="Rasa Light" panose="020B0604020202020204" charset="0"/>
      <p:regular r:id="rId39"/>
      <p:bold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33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1" roundtripDataSignature="AMtx7mgMM3dKl6tB2KvBe2vjAJnbuxpHc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6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486" y="18"/>
      </p:cViewPr>
      <p:guideLst>
        <p:guide orient="horz" pos="2160"/>
        <p:guide pos="383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41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font" Target="fonts/font16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068808-376F-412F-9BB0-835E733E0921}" type="doc">
      <dgm:prSet loTypeId="urn:microsoft.com/office/officeart/2005/8/layout/chevron2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ru-RU"/>
        </a:p>
      </dgm:t>
    </dgm:pt>
    <dgm:pt modelId="{E36C89C5-BB18-4A48-8353-B8555EB97FC3}">
      <dgm:prSet phldrT="[Текст]" custT="1"/>
      <dgm:spPr>
        <a:xfrm rot="5400000">
          <a:off x="-141243" y="145420"/>
          <a:ext cx="941620" cy="659134"/>
        </a:xfrm>
        <a:prstGeom prst="chevron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sz="32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1</a:t>
          </a:r>
          <a:endParaRPr lang="ru-RU" sz="3200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44AE8120-89FB-490C-8881-1CC890152D26}" type="parTrans" cxnId="{334E5ED2-2B6E-4CD2-AE81-4142B4828E7D}">
      <dgm:prSet/>
      <dgm:spPr/>
      <dgm:t>
        <a:bodyPr/>
        <a:lstStyle/>
        <a:p>
          <a:endParaRPr lang="ru-RU"/>
        </a:p>
      </dgm:t>
    </dgm:pt>
    <dgm:pt modelId="{69660743-BE24-4F7E-8191-AC47ED5E463C}" type="sibTrans" cxnId="{334E5ED2-2B6E-4CD2-AE81-4142B4828E7D}">
      <dgm:prSet/>
      <dgm:spPr/>
      <dgm:t>
        <a:bodyPr/>
        <a:lstStyle/>
        <a:p>
          <a:endParaRPr lang="ru-RU"/>
        </a:p>
      </dgm:t>
    </dgm:pt>
    <dgm:pt modelId="{969BF9C7-1F67-4F5D-B96E-4C98F6E88D97}">
      <dgm:prSet phldrT="[Текст]" custT="1"/>
      <dgm:spPr>
        <a:xfrm rot="5400000">
          <a:off x="5509779" y="-4846467"/>
          <a:ext cx="612374" cy="10313665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sz="24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Адвент-календарь позволяет интегрировать образовательные области в соответствии с ФГОС ДО</a:t>
          </a:r>
          <a:endParaRPr lang="ru-RU" sz="24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786CC273-F601-492A-970B-AE5DA81075FD}" type="parTrans" cxnId="{F2BE525B-4131-4DE9-809E-6FA28F8F16A7}">
      <dgm:prSet/>
      <dgm:spPr/>
      <dgm:t>
        <a:bodyPr/>
        <a:lstStyle/>
        <a:p>
          <a:endParaRPr lang="ru-RU"/>
        </a:p>
      </dgm:t>
    </dgm:pt>
    <dgm:pt modelId="{8D9A3969-4C9E-499F-A37B-6847FC3990E0}" type="sibTrans" cxnId="{F2BE525B-4131-4DE9-809E-6FA28F8F16A7}">
      <dgm:prSet/>
      <dgm:spPr/>
      <dgm:t>
        <a:bodyPr/>
        <a:lstStyle/>
        <a:p>
          <a:endParaRPr lang="ru-RU"/>
        </a:p>
      </dgm:t>
    </dgm:pt>
    <dgm:pt modelId="{60A7A6E3-EABF-4A20-9DC7-29CDCE7D96BB}">
      <dgm:prSet phldrT="[Текст]" custT="1"/>
      <dgm:spPr>
        <a:xfrm rot="5400000">
          <a:off x="-141243" y="975593"/>
          <a:ext cx="941620" cy="659134"/>
        </a:xfrm>
        <a:prstGeom prst="chevron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sz="32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2</a:t>
          </a:r>
          <a:endParaRPr lang="ru-RU" sz="3200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8E30A087-96A3-43EA-9F42-6676C1704F1E}" type="parTrans" cxnId="{0646E6E3-C17F-4CB3-B9B1-806B5595E0D5}">
      <dgm:prSet/>
      <dgm:spPr/>
      <dgm:t>
        <a:bodyPr/>
        <a:lstStyle/>
        <a:p>
          <a:endParaRPr lang="ru-RU"/>
        </a:p>
      </dgm:t>
    </dgm:pt>
    <dgm:pt modelId="{B21A662C-E92E-433A-96FB-848C02A799F0}" type="sibTrans" cxnId="{0646E6E3-C17F-4CB3-B9B1-806B5595E0D5}">
      <dgm:prSet/>
      <dgm:spPr/>
      <dgm:t>
        <a:bodyPr/>
        <a:lstStyle/>
        <a:p>
          <a:endParaRPr lang="ru-RU"/>
        </a:p>
      </dgm:t>
    </dgm:pt>
    <dgm:pt modelId="{283240D8-F69E-4ECF-9F0E-3F5EB74E507B}">
      <dgm:prSet phldrT="[Текст]" custT="1"/>
      <dgm:spPr>
        <a:xfrm rot="5400000">
          <a:off x="5509940" y="-4016455"/>
          <a:ext cx="612053" cy="10313665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sz="17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Тема в </a:t>
          </a:r>
          <a:r>
            <a:rPr lang="ru-RU" sz="1700" b="1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адвент</a:t>
          </a:r>
          <a:r>
            <a:rPr lang="ru-RU" sz="17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-календаре раскрывается через различные виды деятельности детей: игровую, экспериментальную, коммуникативную, поисково-исследовательскую деятельность, конструирование</a:t>
          </a:r>
          <a:endParaRPr lang="ru-RU" sz="17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9B54F9EB-725E-4D83-8108-E2431756C1C4}" type="parTrans" cxnId="{7B72DF8B-BFFD-456A-8C24-19FD7228439F}">
      <dgm:prSet/>
      <dgm:spPr/>
      <dgm:t>
        <a:bodyPr/>
        <a:lstStyle/>
        <a:p>
          <a:endParaRPr lang="ru-RU"/>
        </a:p>
      </dgm:t>
    </dgm:pt>
    <dgm:pt modelId="{122D9F6C-3C23-466B-A551-59068D8B374E}" type="sibTrans" cxnId="{7B72DF8B-BFFD-456A-8C24-19FD7228439F}">
      <dgm:prSet/>
      <dgm:spPr/>
      <dgm:t>
        <a:bodyPr/>
        <a:lstStyle/>
        <a:p>
          <a:endParaRPr lang="ru-RU"/>
        </a:p>
      </dgm:t>
    </dgm:pt>
    <dgm:pt modelId="{F0CEBB90-AF44-4A83-BBBD-6888F54B8757}">
      <dgm:prSet phldrT="[Текст]" custT="1"/>
      <dgm:spPr>
        <a:xfrm rot="5400000">
          <a:off x="-141243" y="1825103"/>
          <a:ext cx="941620" cy="659134"/>
        </a:xfrm>
        <a:prstGeom prst="chevron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sz="32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3</a:t>
          </a:r>
          <a:endParaRPr lang="ru-RU" sz="3200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31EFB673-4853-4D49-A775-A79EA3FF2504}" type="parTrans" cxnId="{2387F6BB-1770-43FE-9985-02D71FD7FC3B}">
      <dgm:prSet/>
      <dgm:spPr/>
      <dgm:t>
        <a:bodyPr/>
        <a:lstStyle/>
        <a:p>
          <a:endParaRPr lang="ru-RU"/>
        </a:p>
      </dgm:t>
    </dgm:pt>
    <dgm:pt modelId="{57E0204B-5BD0-4C1E-93F3-6CCFA360910A}" type="sibTrans" cxnId="{2387F6BB-1770-43FE-9985-02D71FD7FC3B}">
      <dgm:prSet/>
      <dgm:spPr/>
      <dgm:t>
        <a:bodyPr/>
        <a:lstStyle/>
        <a:p>
          <a:endParaRPr lang="ru-RU"/>
        </a:p>
      </dgm:t>
    </dgm:pt>
    <dgm:pt modelId="{6D81C00D-2E5B-41AF-A105-12E20E36BD6A}">
      <dgm:prSet phldrT="[Текст]" custT="1"/>
      <dgm:spPr>
        <a:xfrm rot="5400000">
          <a:off x="5490602" y="-3166945"/>
          <a:ext cx="650728" cy="10313665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sz="14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Позволяет сочетать в себе идеи современных образовательных технологий – </a:t>
          </a:r>
          <a:r>
            <a:rPr lang="ru-RU" sz="1400" b="1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здоровьесберегающие</a:t>
          </a:r>
          <a:r>
            <a:rPr lang="ru-RU" sz="14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технологии; технологии проектной деятельности; технология исследовательской деятельности; информационно-коммуникационные технологии; личностно-ориентированные технологии, технологию «ТРИЗ» (теория решения изобретательских задач)</a:t>
          </a:r>
          <a:endParaRPr lang="ru-RU" sz="14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A6B8D205-F365-4591-B697-AB501B196D6C}" type="parTrans" cxnId="{6525AE40-3B66-43CF-839B-A7325695B1D0}">
      <dgm:prSet/>
      <dgm:spPr/>
      <dgm:t>
        <a:bodyPr/>
        <a:lstStyle/>
        <a:p>
          <a:endParaRPr lang="ru-RU"/>
        </a:p>
      </dgm:t>
    </dgm:pt>
    <dgm:pt modelId="{E01B1E8A-6125-40B8-A3CF-745C484A80ED}" type="sibTrans" cxnId="{6525AE40-3B66-43CF-839B-A7325695B1D0}">
      <dgm:prSet/>
      <dgm:spPr/>
      <dgm:t>
        <a:bodyPr/>
        <a:lstStyle/>
        <a:p>
          <a:endParaRPr lang="ru-RU"/>
        </a:p>
      </dgm:t>
    </dgm:pt>
    <dgm:pt modelId="{13C7AB11-2E5E-4181-B555-22E6F9BA7241}">
      <dgm:prSet custT="1"/>
      <dgm:spPr>
        <a:xfrm rot="5400000">
          <a:off x="-141243" y="2655276"/>
          <a:ext cx="941620" cy="659134"/>
        </a:xfrm>
        <a:prstGeom prst="chevron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sz="32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4</a:t>
          </a:r>
          <a:endParaRPr lang="ru-RU" sz="3200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0A2F7942-E02B-45E6-A638-18067713DA45}" type="parTrans" cxnId="{9F633A94-C262-4325-9CD0-DD1F7365273E}">
      <dgm:prSet/>
      <dgm:spPr/>
      <dgm:t>
        <a:bodyPr/>
        <a:lstStyle/>
        <a:p>
          <a:endParaRPr lang="ru-RU"/>
        </a:p>
      </dgm:t>
    </dgm:pt>
    <dgm:pt modelId="{42EF75DA-36F1-46EF-A794-9008CDB75F35}" type="sibTrans" cxnId="{9F633A94-C262-4325-9CD0-DD1F7365273E}">
      <dgm:prSet/>
      <dgm:spPr/>
      <dgm:t>
        <a:bodyPr/>
        <a:lstStyle/>
        <a:p>
          <a:endParaRPr lang="ru-RU"/>
        </a:p>
      </dgm:t>
    </dgm:pt>
    <dgm:pt modelId="{6C1A9BEC-31E9-4B87-B9F4-111F23DC62DD}">
      <dgm:prSet custT="1"/>
      <dgm:spPr>
        <a:xfrm rot="5400000">
          <a:off x="5509940" y="-2336772"/>
          <a:ext cx="612053" cy="10313665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sz="24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Это новая технология, открывающая новые возможности</a:t>
          </a:r>
          <a:endParaRPr lang="ru-RU" sz="24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7AC5AA71-9B82-4A55-B0F3-BDCDBDAF3FC6}" type="parTrans" cxnId="{609C6C5D-885F-47C8-9A8F-76733EAE8A27}">
      <dgm:prSet/>
      <dgm:spPr/>
      <dgm:t>
        <a:bodyPr/>
        <a:lstStyle/>
        <a:p>
          <a:endParaRPr lang="ru-RU"/>
        </a:p>
      </dgm:t>
    </dgm:pt>
    <dgm:pt modelId="{B3A1A993-0396-4957-BFD6-6B606EA3DDE1}" type="sibTrans" cxnId="{609C6C5D-885F-47C8-9A8F-76733EAE8A27}">
      <dgm:prSet/>
      <dgm:spPr/>
      <dgm:t>
        <a:bodyPr/>
        <a:lstStyle/>
        <a:p>
          <a:endParaRPr lang="ru-RU"/>
        </a:p>
      </dgm:t>
    </dgm:pt>
    <dgm:pt modelId="{CCBA12C1-285D-4DE5-877B-2E29E23B8A96}">
      <dgm:prSet custT="1"/>
      <dgm:spPr>
        <a:xfrm rot="5400000">
          <a:off x="-141243" y="3721408"/>
          <a:ext cx="941620" cy="659134"/>
        </a:xfrm>
        <a:prstGeom prst="chevron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sz="32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5</a:t>
          </a:r>
          <a:endParaRPr lang="ru-RU" sz="3200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2DA91EE9-9C89-43DD-955F-40CCB37F60D1}" type="parTrans" cxnId="{9F403959-8C11-44F3-9D1A-9756FD755D62}">
      <dgm:prSet/>
      <dgm:spPr/>
      <dgm:t>
        <a:bodyPr/>
        <a:lstStyle/>
        <a:p>
          <a:endParaRPr lang="ru-RU"/>
        </a:p>
      </dgm:t>
    </dgm:pt>
    <dgm:pt modelId="{FD32A3A1-53B1-4262-AD7C-A8BF15898F84}" type="sibTrans" cxnId="{9F403959-8C11-44F3-9D1A-9756FD755D62}">
      <dgm:prSet/>
      <dgm:spPr/>
      <dgm:t>
        <a:bodyPr/>
        <a:lstStyle/>
        <a:p>
          <a:endParaRPr lang="ru-RU"/>
        </a:p>
      </dgm:t>
    </dgm:pt>
    <dgm:pt modelId="{3FF000C5-745C-4D60-B43B-4A731EEA7747}">
      <dgm:prSet custT="1"/>
      <dgm:spPr>
        <a:xfrm rot="5400000">
          <a:off x="5273981" y="-1270641"/>
          <a:ext cx="1083970" cy="10313665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sz="16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Носит характер комплексного воздействия. Развивает не только познавательную активность дошкольников, но также способствует развитию у ребенка: инициативности и самостоятельности; уверенности в своих силах; открытости внешнему миру; умению активно взаимодействовать со сверстниками и со взрослыми; умению участвовать в совместных играх; способности договариваться.</a:t>
          </a:r>
          <a:endParaRPr lang="ru-RU" sz="16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096B54D9-AFDE-4622-8612-4259A30DB267}" type="parTrans" cxnId="{0938924C-C714-4EFD-A47E-E8872F62F6EB}">
      <dgm:prSet/>
      <dgm:spPr/>
      <dgm:t>
        <a:bodyPr/>
        <a:lstStyle/>
        <a:p>
          <a:endParaRPr lang="ru-RU"/>
        </a:p>
      </dgm:t>
    </dgm:pt>
    <dgm:pt modelId="{49374EBA-C81E-48C3-B819-A7C3218AE18F}" type="sibTrans" cxnId="{0938924C-C714-4EFD-A47E-E8872F62F6EB}">
      <dgm:prSet/>
      <dgm:spPr/>
      <dgm:t>
        <a:bodyPr/>
        <a:lstStyle/>
        <a:p>
          <a:endParaRPr lang="ru-RU"/>
        </a:p>
      </dgm:t>
    </dgm:pt>
    <dgm:pt modelId="{82591302-7CC9-4D4C-8297-E65CC501FFF8}">
      <dgm:prSet/>
      <dgm:spPr>
        <a:xfrm rot="5400000">
          <a:off x="5273981" y="-1270641"/>
          <a:ext cx="1083970" cy="10313665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 sz="10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B928D81B-128F-4953-8304-4B0DA5FC694F}" type="parTrans" cxnId="{0F30540A-9DDB-43FF-9FF2-9E8065B1D7E4}">
      <dgm:prSet/>
      <dgm:spPr/>
      <dgm:t>
        <a:bodyPr/>
        <a:lstStyle/>
        <a:p>
          <a:endParaRPr lang="ru-RU"/>
        </a:p>
      </dgm:t>
    </dgm:pt>
    <dgm:pt modelId="{DBEA2EF0-D982-4BC0-B8E5-50F6D88F6414}" type="sibTrans" cxnId="{0F30540A-9DDB-43FF-9FF2-9E8065B1D7E4}">
      <dgm:prSet/>
      <dgm:spPr/>
      <dgm:t>
        <a:bodyPr/>
        <a:lstStyle/>
        <a:p>
          <a:endParaRPr lang="ru-RU"/>
        </a:p>
      </dgm:t>
    </dgm:pt>
    <dgm:pt modelId="{E3D113BF-48F8-4FA7-9770-9C5B3055326B}" type="pres">
      <dgm:prSet presAssocID="{67068808-376F-412F-9BB0-835E733E092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CA9C48B-AA52-4E83-B0AB-71C218B06722}" type="pres">
      <dgm:prSet presAssocID="{E36C89C5-BB18-4A48-8353-B8555EB97FC3}" presName="composite" presStyleCnt="0"/>
      <dgm:spPr/>
    </dgm:pt>
    <dgm:pt modelId="{3FE00AE4-7154-4AE6-87A2-069BDDF415B1}" type="pres">
      <dgm:prSet presAssocID="{E36C89C5-BB18-4A48-8353-B8555EB97FC3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A18127-2A78-4E5B-9FB9-DDB86348F23A}" type="pres">
      <dgm:prSet presAssocID="{E36C89C5-BB18-4A48-8353-B8555EB97FC3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3C6816-993C-4901-9618-05E29253B9D5}" type="pres">
      <dgm:prSet presAssocID="{69660743-BE24-4F7E-8191-AC47ED5E463C}" presName="sp" presStyleCnt="0"/>
      <dgm:spPr/>
    </dgm:pt>
    <dgm:pt modelId="{4E08DFBC-386E-4157-A22C-19B49A11C572}" type="pres">
      <dgm:prSet presAssocID="{60A7A6E3-EABF-4A20-9DC7-29CDCE7D96BB}" presName="composite" presStyleCnt="0"/>
      <dgm:spPr/>
    </dgm:pt>
    <dgm:pt modelId="{3618A904-4109-48A4-9A75-D891E3D01C12}" type="pres">
      <dgm:prSet presAssocID="{60A7A6E3-EABF-4A20-9DC7-29CDCE7D96BB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CF20AA-7B79-4754-9DCB-156552088A07}" type="pres">
      <dgm:prSet presAssocID="{60A7A6E3-EABF-4A20-9DC7-29CDCE7D96BB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EC71A3-8D2C-4E04-84B7-E905A6504F05}" type="pres">
      <dgm:prSet presAssocID="{B21A662C-E92E-433A-96FB-848C02A799F0}" presName="sp" presStyleCnt="0"/>
      <dgm:spPr/>
    </dgm:pt>
    <dgm:pt modelId="{B1A7EAE6-1BD4-4EC7-8BD5-B920016F3152}" type="pres">
      <dgm:prSet presAssocID="{F0CEBB90-AF44-4A83-BBBD-6888F54B8757}" presName="composite" presStyleCnt="0"/>
      <dgm:spPr/>
    </dgm:pt>
    <dgm:pt modelId="{D2FA9936-74DE-45CC-8CB7-511379F16434}" type="pres">
      <dgm:prSet presAssocID="{F0CEBB90-AF44-4A83-BBBD-6888F54B8757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333B8B-CE04-4557-B4BA-A7D945DE9317}" type="pres">
      <dgm:prSet presAssocID="{F0CEBB90-AF44-4A83-BBBD-6888F54B8757}" presName="descendantText" presStyleLbl="alignAcc1" presStyleIdx="2" presStyleCnt="5" custScaleY="1063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E3FA4A-C5E4-4457-80A1-6A59961B5DE0}" type="pres">
      <dgm:prSet presAssocID="{57E0204B-5BD0-4C1E-93F3-6CCFA360910A}" presName="sp" presStyleCnt="0"/>
      <dgm:spPr/>
    </dgm:pt>
    <dgm:pt modelId="{9AA5172E-BB28-4B05-8632-8042599EE8BB}" type="pres">
      <dgm:prSet presAssocID="{13C7AB11-2E5E-4181-B555-22E6F9BA7241}" presName="composite" presStyleCnt="0"/>
      <dgm:spPr/>
    </dgm:pt>
    <dgm:pt modelId="{D57F1761-A3F5-4838-B883-81591B0F58F7}" type="pres">
      <dgm:prSet presAssocID="{13C7AB11-2E5E-4181-B555-22E6F9BA7241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30C8EB-ACDB-4A8B-BDC2-0C6A79CB9686}" type="pres">
      <dgm:prSet presAssocID="{13C7AB11-2E5E-4181-B555-22E6F9BA7241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DACFB4-AAA5-498C-9DBE-05AEAD960A6D}" type="pres">
      <dgm:prSet presAssocID="{42EF75DA-36F1-46EF-A794-9008CDB75F35}" presName="sp" presStyleCnt="0"/>
      <dgm:spPr/>
    </dgm:pt>
    <dgm:pt modelId="{5AE03651-0EB8-4A78-B8C2-5CB5CB10FED0}" type="pres">
      <dgm:prSet presAssocID="{CCBA12C1-285D-4DE5-877B-2E29E23B8A96}" presName="composite" presStyleCnt="0"/>
      <dgm:spPr/>
    </dgm:pt>
    <dgm:pt modelId="{15672219-DB7A-432F-9A35-FA6542B0606D}" type="pres">
      <dgm:prSet presAssocID="{CCBA12C1-285D-4DE5-877B-2E29E23B8A96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9DC9BF-D335-4F8C-9159-1037C8AA1345}" type="pres">
      <dgm:prSet presAssocID="{CCBA12C1-285D-4DE5-877B-2E29E23B8A96}" presName="descendantText" presStyleLbl="alignAcc1" presStyleIdx="4" presStyleCnt="5" custScaleY="1771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DB650F5-1C34-4F05-8A5F-AFB0B7B466FD}" type="presOf" srcId="{67068808-376F-412F-9BB0-835E733E0921}" destId="{E3D113BF-48F8-4FA7-9770-9C5B3055326B}" srcOrd="0" destOrd="0" presId="urn:microsoft.com/office/officeart/2005/8/layout/chevron2"/>
    <dgm:cxn modelId="{33B134B7-EF92-4B59-838D-A3BF5A45BC0A}" type="presOf" srcId="{969BF9C7-1F67-4F5D-B96E-4C98F6E88D97}" destId="{DAA18127-2A78-4E5B-9FB9-DDB86348F23A}" srcOrd="0" destOrd="0" presId="urn:microsoft.com/office/officeart/2005/8/layout/chevron2"/>
    <dgm:cxn modelId="{0938924C-C714-4EFD-A47E-E8872F62F6EB}" srcId="{CCBA12C1-285D-4DE5-877B-2E29E23B8A96}" destId="{3FF000C5-745C-4D60-B43B-4A731EEA7747}" srcOrd="0" destOrd="0" parTransId="{096B54D9-AFDE-4622-8612-4259A30DB267}" sibTransId="{49374EBA-C81E-48C3-B819-A7C3218AE18F}"/>
    <dgm:cxn modelId="{9F633A94-C262-4325-9CD0-DD1F7365273E}" srcId="{67068808-376F-412F-9BB0-835E733E0921}" destId="{13C7AB11-2E5E-4181-B555-22E6F9BA7241}" srcOrd="3" destOrd="0" parTransId="{0A2F7942-E02B-45E6-A638-18067713DA45}" sibTransId="{42EF75DA-36F1-46EF-A794-9008CDB75F35}"/>
    <dgm:cxn modelId="{0F30540A-9DDB-43FF-9FF2-9E8065B1D7E4}" srcId="{CCBA12C1-285D-4DE5-877B-2E29E23B8A96}" destId="{82591302-7CC9-4D4C-8297-E65CC501FFF8}" srcOrd="1" destOrd="0" parTransId="{B928D81B-128F-4953-8304-4B0DA5FC694F}" sibTransId="{DBEA2EF0-D982-4BC0-B8E5-50F6D88F6414}"/>
    <dgm:cxn modelId="{240E807E-7993-4554-B54A-EAA7EBC14834}" type="presOf" srcId="{13C7AB11-2E5E-4181-B555-22E6F9BA7241}" destId="{D57F1761-A3F5-4838-B883-81591B0F58F7}" srcOrd="0" destOrd="0" presId="urn:microsoft.com/office/officeart/2005/8/layout/chevron2"/>
    <dgm:cxn modelId="{7B72DF8B-BFFD-456A-8C24-19FD7228439F}" srcId="{60A7A6E3-EABF-4A20-9DC7-29CDCE7D96BB}" destId="{283240D8-F69E-4ECF-9F0E-3F5EB74E507B}" srcOrd="0" destOrd="0" parTransId="{9B54F9EB-725E-4D83-8108-E2431756C1C4}" sibTransId="{122D9F6C-3C23-466B-A551-59068D8B374E}"/>
    <dgm:cxn modelId="{77D1CE25-5EBF-43A2-BACD-F4C5DE0849DB}" type="presOf" srcId="{82591302-7CC9-4D4C-8297-E65CC501FFF8}" destId="{C59DC9BF-D335-4F8C-9159-1037C8AA1345}" srcOrd="0" destOrd="1" presId="urn:microsoft.com/office/officeart/2005/8/layout/chevron2"/>
    <dgm:cxn modelId="{6525AE40-3B66-43CF-839B-A7325695B1D0}" srcId="{F0CEBB90-AF44-4A83-BBBD-6888F54B8757}" destId="{6D81C00D-2E5B-41AF-A105-12E20E36BD6A}" srcOrd="0" destOrd="0" parTransId="{A6B8D205-F365-4591-B697-AB501B196D6C}" sibTransId="{E01B1E8A-6125-40B8-A3CF-745C484A80ED}"/>
    <dgm:cxn modelId="{0646E6E3-C17F-4CB3-B9B1-806B5595E0D5}" srcId="{67068808-376F-412F-9BB0-835E733E0921}" destId="{60A7A6E3-EABF-4A20-9DC7-29CDCE7D96BB}" srcOrd="1" destOrd="0" parTransId="{8E30A087-96A3-43EA-9F42-6676C1704F1E}" sibTransId="{B21A662C-E92E-433A-96FB-848C02A799F0}"/>
    <dgm:cxn modelId="{D1EBD45C-92C2-4563-9BBA-A044239A43F0}" type="presOf" srcId="{283240D8-F69E-4ECF-9F0E-3F5EB74E507B}" destId="{3BCF20AA-7B79-4754-9DCB-156552088A07}" srcOrd="0" destOrd="0" presId="urn:microsoft.com/office/officeart/2005/8/layout/chevron2"/>
    <dgm:cxn modelId="{7CD53E6C-E5D5-4D04-85E9-E5A14A45D3C9}" type="presOf" srcId="{6D81C00D-2E5B-41AF-A105-12E20E36BD6A}" destId="{45333B8B-CE04-4557-B4BA-A7D945DE9317}" srcOrd="0" destOrd="0" presId="urn:microsoft.com/office/officeart/2005/8/layout/chevron2"/>
    <dgm:cxn modelId="{9F403959-8C11-44F3-9D1A-9756FD755D62}" srcId="{67068808-376F-412F-9BB0-835E733E0921}" destId="{CCBA12C1-285D-4DE5-877B-2E29E23B8A96}" srcOrd="4" destOrd="0" parTransId="{2DA91EE9-9C89-43DD-955F-40CCB37F60D1}" sibTransId="{FD32A3A1-53B1-4262-AD7C-A8BF15898F84}"/>
    <dgm:cxn modelId="{73DAD5A2-6508-442C-9844-25E4892C6259}" type="presOf" srcId="{F0CEBB90-AF44-4A83-BBBD-6888F54B8757}" destId="{D2FA9936-74DE-45CC-8CB7-511379F16434}" srcOrd="0" destOrd="0" presId="urn:microsoft.com/office/officeart/2005/8/layout/chevron2"/>
    <dgm:cxn modelId="{6E053797-FAD1-47A9-A191-FBEE686A9340}" type="presOf" srcId="{6C1A9BEC-31E9-4B87-B9F4-111F23DC62DD}" destId="{E730C8EB-ACDB-4A8B-BDC2-0C6A79CB9686}" srcOrd="0" destOrd="0" presId="urn:microsoft.com/office/officeart/2005/8/layout/chevron2"/>
    <dgm:cxn modelId="{1974C429-2769-42DE-A3D7-4A0C81A0054B}" type="presOf" srcId="{CCBA12C1-285D-4DE5-877B-2E29E23B8A96}" destId="{15672219-DB7A-432F-9A35-FA6542B0606D}" srcOrd="0" destOrd="0" presId="urn:microsoft.com/office/officeart/2005/8/layout/chevron2"/>
    <dgm:cxn modelId="{7EFDB945-5D3E-46F5-960F-C0ABA7AAD068}" type="presOf" srcId="{E36C89C5-BB18-4A48-8353-B8555EB97FC3}" destId="{3FE00AE4-7154-4AE6-87A2-069BDDF415B1}" srcOrd="0" destOrd="0" presId="urn:microsoft.com/office/officeart/2005/8/layout/chevron2"/>
    <dgm:cxn modelId="{F2BE525B-4131-4DE9-809E-6FA28F8F16A7}" srcId="{E36C89C5-BB18-4A48-8353-B8555EB97FC3}" destId="{969BF9C7-1F67-4F5D-B96E-4C98F6E88D97}" srcOrd="0" destOrd="0" parTransId="{786CC273-F601-492A-970B-AE5DA81075FD}" sibTransId="{8D9A3969-4C9E-499F-A37B-6847FC3990E0}"/>
    <dgm:cxn modelId="{3C8B4C7D-7106-4832-8151-35318910A457}" type="presOf" srcId="{3FF000C5-745C-4D60-B43B-4A731EEA7747}" destId="{C59DC9BF-D335-4F8C-9159-1037C8AA1345}" srcOrd="0" destOrd="0" presId="urn:microsoft.com/office/officeart/2005/8/layout/chevron2"/>
    <dgm:cxn modelId="{609C6C5D-885F-47C8-9A8F-76733EAE8A27}" srcId="{13C7AB11-2E5E-4181-B555-22E6F9BA7241}" destId="{6C1A9BEC-31E9-4B87-B9F4-111F23DC62DD}" srcOrd="0" destOrd="0" parTransId="{7AC5AA71-9B82-4A55-B0F3-BDCDBDAF3FC6}" sibTransId="{B3A1A993-0396-4957-BFD6-6B606EA3DDE1}"/>
    <dgm:cxn modelId="{334E5ED2-2B6E-4CD2-AE81-4142B4828E7D}" srcId="{67068808-376F-412F-9BB0-835E733E0921}" destId="{E36C89C5-BB18-4A48-8353-B8555EB97FC3}" srcOrd="0" destOrd="0" parTransId="{44AE8120-89FB-490C-8881-1CC890152D26}" sibTransId="{69660743-BE24-4F7E-8191-AC47ED5E463C}"/>
    <dgm:cxn modelId="{CF52DD66-FB73-4C2D-AAD3-62CC40D513DA}" type="presOf" srcId="{60A7A6E3-EABF-4A20-9DC7-29CDCE7D96BB}" destId="{3618A904-4109-48A4-9A75-D891E3D01C12}" srcOrd="0" destOrd="0" presId="urn:microsoft.com/office/officeart/2005/8/layout/chevron2"/>
    <dgm:cxn modelId="{2387F6BB-1770-43FE-9985-02D71FD7FC3B}" srcId="{67068808-376F-412F-9BB0-835E733E0921}" destId="{F0CEBB90-AF44-4A83-BBBD-6888F54B8757}" srcOrd="2" destOrd="0" parTransId="{31EFB673-4853-4D49-A775-A79EA3FF2504}" sibTransId="{57E0204B-5BD0-4C1E-93F3-6CCFA360910A}"/>
    <dgm:cxn modelId="{EAD712A4-51D8-4AE8-BD0A-9D33DDD8AD92}" type="presParOf" srcId="{E3D113BF-48F8-4FA7-9770-9C5B3055326B}" destId="{ACA9C48B-AA52-4E83-B0AB-71C218B06722}" srcOrd="0" destOrd="0" presId="urn:microsoft.com/office/officeart/2005/8/layout/chevron2"/>
    <dgm:cxn modelId="{8D39194E-6B70-407E-A92A-4BA8B7DF2F6C}" type="presParOf" srcId="{ACA9C48B-AA52-4E83-B0AB-71C218B06722}" destId="{3FE00AE4-7154-4AE6-87A2-069BDDF415B1}" srcOrd="0" destOrd="0" presId="urn:microsoft.com/office/officeart/2005/8/layout/chevron2"/>
    <dgm:cxn modelId="{A14E0B0E-04C6-4A74-A09C-BA0C74C5F284}" type="presParOf" srcId="{ACA9C48B-AA52-4E83-B0AB-71C218B06722}" destId="{DAA18127-2A78-4E5B-9FB9-DDB86348F23A}" srcOrd="1" destOrd="0" presId="urn:microsoft.com/office/officeart/2005/8/layout/chevron2"/>
    <dgm:cxn modelId="{29C88EE7-D9D5-4D0D-91DB-7D73C235B954}" type="presParOf" srcId="{E3D113BF-48F8-4FA7-9770-9C5B3055326B}" destId="{243C6816-993C-4901-9618-05E29253B9D5}" srcOrd="1" destOrd="0" presId="urn:microsoft.com/office/officeart/2005/8/layout/chevron2"/>
    <dgm:cxn modelId="{CA3542E6-30C3-4FEB-894B-83D77718D5F9}" type="presParOf" srcId="{E3D113BF-48F8-4FA7-9770-9C5B3055326B}" destId="{4E08DFBC-386E-4157-A22C-19B49A11C572}" srcOrd="2" destOrd="0" presId="urn:microsoft.com/office/officeart/2005/8/layout/chevron2"/>
    <dgm:cxn modelId="{1C325774-AE44-471C-8E6D-2A852A8AD961}" type="presParOf" srcId="{4E08DFBC-386E-4157-A22C-19B49A11C572}" destId="{3618A904-4109-48A4-9A75-D891E3D01C12}" srcOrd="0" destOrd="0" presId="urn:microsoft.com/office/officeart/2005/8/layout/chevron2"/>
    <dgm:cxn modelId="{2655CBF6-309D-43E5-A390-5BFB60A9C612}" type="presParOf" srcId="{4E08DFBC-386E-4157-A22C-19B49A11C572}" destId="{3BCF20AA-7B79-4754-9DCB-156552088A07}" srcOrd="1" destOrd="0" presId="urn:microsoft.com/office/officeart/2005/8/layout/chevron2"/>
    <dgm:cxn modelId="{CF048F6B-383C-47D7-B9A4-851969409A0C}" type="presParOf" srcId="{E3D113BF-48F8-4FA7-9770-9C5B3055326B}" destId="{9BEC71A3-8D2C-4E04-84B7-E905A6504F05}" srcOrd="3" destOrd="0" presId="urn:microsoft.com/office/officeart/2005/8/layout/chevron2"/>
    <dgm:cxn modelId="{7A593C5B-FE97-42E0-8D90-C1F6DCD53959}" type="presParOf" srcId="{E3D113BF-48F8-4FA7-9770-9C5B3055326B}" destId="{B1A7EAE6-1BD4-4EC7-8BD5-B920016F3152}" srcOrd="4" destOrd="0" presId="urn:microsoft.com/office/officeart/2005/8/layout/chevron2"/>
    <dgm:cxn modelId="{B10B0EB8-9096-497F-A56C-E5E345789CAA}" type="presParOf" srcId="{B1A7EAE6-1BD4-4EC7-8BD5-B920016F3152}" destId="{D2FA9936-74DE-45CC-8CB7-511379F16434}" srcOrd="0" destOrd="0" presId="urn:microsoft.com/office/officeart/2005/8/layout/chevron2"/>
    <dgm:cxn modelId="{AA223898-BE4F-42DD-940C-A990A0ECD46E}" type="presParOf" srcId="{B1A7EAE6-1BD4-4EC7-8BD5-B920016F3152}" destId="{45333B8B-CE04-4557-B4BA-A7D945DE9317}" srcOrd="1" destOrd="0" presId="urn:microsoft.com/office/officeart/2005/8/layout/chevron2"/>
    <dgm:cxn modelId="{F994E143-DDD9-4FFA-A1DC-FC8708A83C3E}" type="presParOf" srcId="{E3D113BF-48F8-4FA7-9770-9C5B3055326B}" destId="{81E3FA4A-C5E4-4457-80A1-6A59961B5DE0}" srcOrd="5" destOrd="0" presId="urn:microsoft.com/office/officeart/2005/8/layout/chevron2"/>
    <dgm:cxn modelId="{92BFE66B-B578-483D-9DDF-6F69906EE4C1}" type="presParOf" srcId="{E3D113BF-48F8-4FA7-9770-9C5B3055326B}" destId="{9AA5172E-BB28-4B05-8632-8042599EE8BB}" srcOrd="6" destOrd="0" presId="urn:microsoft.com/office/officeart/2005/8/layout/chevron2"/>
    <dgm:cxn modelId="{31244BFF-551B-40C6-B24E-DAC6C21A19C2}" type="presParOf" srcId="{9AA5172E-BB28-4B05-8632-8042599EE8BB}" destId="{D57F1761-A3F5-4838-B883-81591B0F58F7}" srcOrd="0" destOrd="0" presId="urn:microsoft.com/office/officeart/2005/8/layout/chevron2"/>
    <dgm:cxn modelId="{5D9FA648-C984-4DCC-94AE-E568F3960188}" type="presParOf" srcId="{9AA5172E-BB28-4B05-8632-8042599EE8BB}" destId="{E730C8EB-ACDB-4A8B-BDC2-0C6A79CB9686}" srcOrd="1" destOrd="0" presId="urn:microsoft.com/office/officeart/2005/8/layout/chevron2"/>
    <dgm:cxn modelId="{5BDB52A6-CEB9-4203-8333-8C57A2FD233A}" type="presParOf" srcId="{E3D113BF-48F8-4FA7-9770-9C5B3055326B}" destId="{61DACFB4-AAA5-498C-9DBE-05AEAD960A6D}" srcOrd="7" destOrd="0" presId="urn:microsoft.com/office/officeart/2005/8/layout/chevron2"/>
    <dgm:cxn modelId="{8F0CB1A5-47D1-4578-90CA-75B31639C7CB}" type="presParOf" srcId="{E3D113BF-48F8-4FA7-9770-9C5B3055326B}" destId="{5AE03651-0EB8-4A78-B8C2-5CB5CB10FED0}" srcOrd="8" destOrd="0" presId="urn:microsoft.com/office/officeart/2005/8/layout/chevron2"/>
    <dgm:cxn modelId="{C0274F83-EC05-4341-B80F-EFE844795230}" type="presParOf" srcId="{5AE03651-0EB8-4A78-B8C2-5CB5CB10FED0}" destId="{15672219-DB7A-432F-9A35-FA6542B0606D}" srcOrd="0" destOrd="0" presId="urn:microsoft.com/office/officeart/2005/8/layout/chevron2"/>
    <dgm:cxn modelId="{12CA6B8F-982E-48BA-869E-9EBA4D7A3D4C}" type="presParOf" srcId="{5AE03651-0EB8-4A78-B8C2-5CB5CB10FED0}" destId="{C59DC9BF-D335-4F8C-9159-1037C8AA134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F62C7D4-9C99-4C7D-814C-95A4CFD9052A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95694631-601D-4A8E-925F-A5BB9AFF1174}">
      <dgm:prSet phldrT="[Текст]" custT="1"/>
      <dgm:spPr>
        <a:xfrm>
          <a:off x="701710" y="368944"/>
          <a:ext cx="10605785" cy="1284333"/>
        </a:xfrm>
        <a:prstGeom prst="rect">
          <a:avLst/>
        </a:prstGeom>
        <a:gradFill rotWithShape="0">
          <a:gsLst>
            <a:gs pos="0">
              <a:srgbClr val="FFC000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FFC000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FFC000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ru-RU" sz="2000" b="1" dirty="0" smtClean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Использование </a:t>
          </a:r>
          <a:r>
            <a:rPr lang="ru-RU" sz="2000" b="1" dirty="0" err="1" smtClean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адвент</a:t>
          </a:r>
          <a:r>
            <a:rPr lang="ru-RU" sz="2000" b="1" dirty="0" smtClean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-календаря как инновационной игровой технологии развития познавательной деятельности и эмоционального интеллекта детей дошкольного возраста позволяет отойти от традиционных форм и методов взаимодействия участников образовательного процесса.</a:t>
          </a:r>
          <a:endParaRPr lang="ru-RU" sz="2000" b="1" dirty="0">
            <a:solidFill>
              <a:sysClr val="windowText" lastClr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15EFC6FD-F817-47D9-8A27-DE40F4B1B205}" type="parTrans" cxnId="{498BB479-95B1-4171-949F-AB875EC15521}">
      <dgm:prSet/>
      <dgm:spPr/>
      <dgm:t>
        <a:bodyPr/>
        <a:lstStyle/>
        <a:p>
          <a:endParaRPr lang="ru-RU"/>
        </a:p>
      </dgm:t>
    </dgm:pt>
    <dgm:pt modelId="{4F64C9A0-985B-41D4-AEA0-2511DD2225B2}" type="sibTrans" cxnId="{498BB479-95B1-4171-949F-AB875EC15521}">
      <dgm:prSet/>
      <dgm:spPr>
        <a:xfrm>
          <a:off x="-5715081" y="-874955"/>
          <a:ext cx="6805464" cy="6805464"/>
        </a:xfrm>
        <a:prstGeom prst="blockArc">
          <a:avLst>
            <a:gd name="adj1" fmla="val 18900000"/>
            <a:gd name="adj2" fmla="val 2700000"/>
            <a:gd name="adj3" fmla="val 345"/>
          </a:avLst>
        </a:prstGeom>
        <a:noFill/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ru-RU"/>
        </a:p>
      </dgm:t>
    </dgm:pt>
    <dgm:pt modelId="{C3E7EB08-3AC5-4B1C-8CAD-606D80A6C832}">
      <dgm:prSet phldrT="[Текст]" custT="1"/>
      <dgm:spPr>
        <a:xfrm>
          <a:off x="1069249" y="1909012"/>
          <a:ext cx="10238246" cy="1237528"/>
        </a:xfrm>
        <a:prstGeom prst="rect">
          <a:avLst/>
        </a:prstGeom>
        <a:gradFill rotWithShape="0">
          <a:gsLst>
            <a:gs pos="0">
              <a:srgbClr val="FFC000">
                <a:hueOff val="5197846"/>
                <a:satOff val="-23984"/>
                <a:lumOff val="883"/>
                <a:alphaOff val="0"/>
                <a:lumMod val="110000"/>
                <a:satMod val="105000"/>
                <a:tint val="67000"/>
              </a:srgbClr>
            </a:gs>
            <a:gs pos="50000">
              <a:srgbClr val="FFC000">
                <a:hueOff val="5197846"/>
                <a:satOff val="-23984"/>
                <a:lumOff val="883"/>
                <a:alphaOff val="0"/>
                <a:lumMod val="105000"/>
                <a:satMod val="103000"/>
                <a:tint val="73000"/>
              </a:srgbClr>
            </a:gs>
            <a:gs pos="100000">
              <a:srgbClr val="FFC000">
                <a:hueOff val="5197846"/>
                <a:satOff val="-23984"/>
                <a:lumOff val="883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ru-RU" sz="2000" b="1" smtClean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Реализация предложенной системы работы охватывает все образовательные области, прописанные в ФГОС ДО Российской Федерации</a:t>
          </a:r>
          <a:endParaRPr lang="ru-RU" sz="2000" b="1" dirty="0">
            <a:solidFill>
              <a:sysClr val="windowText" lastClr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BE3ABD12-3828-43A5-BEC5-44F9D46F7A82}" type="parTrans" cxnId="{420F028F-DB72-4538-B603-4B4584F5E7B7}">
      <dgm:prSet/>
      <dgm:spPr/>
      <dgm:t>
        <a:bodyPr/>
        <a:lstStyle/>
        <a:p>
          <a:endParaRPr lang="ru-RU"/>
        </a:p>
      </dgm:t>
    </dgm:pt>
    <dgm:pt modelId="{81E458A4-4FDE-45F1-91B5-BD3FE95454B9}" type="sibTrans" cxnId="{420F028F-DB72-4538-B603-4B4584F5E7B7}">
      <dgm:prSet/>
      <dgm:spPr/>
      <dgm:t>
        <a:bodyPr/>
        <a:lstStyle/>
        <a:p>
          <a:endParaRPr lang="ru-RU"/>
        </a:p>
      </dgm:t>
    </dgm:pt>
    <dgm:pt modelId="{0B6F3801-773A-4B65-9AD5-C992292489E0}">
      <dgm:prSet phldrT="[Текст]" custT="1"/>
      <dgm:spPr>
        <a:xfrm>
          <a:off x="701710" y="3433530"/>
          <a:ext cx="10605785" cy="1221826"/>
        </a:xfrm>
        <a:prstGeom prst="rect">
          <a:avLst/>
        </a:prstGeom>
        <a:gradFill rotWithShape="0">
          <a:gsLst>
            <a:gs pos="0">
              <a:srgbClr val="FFC000">
                <a:hueOff val="10395692"/>
                <a:satOff val="-47968"/>
                <a:lumOff val="1765"/>
                <a:alphaOff val="0"/>
                <a:lumMod val="110000"/>
                <a:satMod val="105000"/>
                <a:tint val="67000"/>
              </a:srgbClr>
            </a:gs>
            <a:gs pos="50000">
              <a:srgbClr val="FFC000">
                <a:hueOff val="10395692"/>
                <a:satOff val="-47968"/>
                <a:lumOff val="1765"/>
                <a:alphaOff val="0"/>
                <a:lumMod val="105000"/>
                <a:satMod val="103000"/>
                <a:tint val="73000"/>
              </a:srgbClr>
            </a:gs>
            <a:gs pos="100000">
              <a:srgbClr val="FFC000">
                <a:hueOff val="10395692"/>
                <a:satOff val="-47968"/>
                <a:lumOff val="1765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ru-RU" sz="2000" b="1" dirty="0" err="1" smtClean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Адвент</a:t>
          </a:r>
          <a:r>
            <a:rPr lang="ru-RU" sz="2000" b="1" dirty="0" smtClean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-календарь для педагога – это своеобразный план деятельности. С его помощью педагог может заранее продумать все методы и приемы обучения и воспитания детей, а также видеть путь достижения поставленной цели.</a:t>
          </a:r>
          <a:endParaRPr lang="ru-RU" sz="2000" b="1" dirty="0">
            <a:solidFill>
              <a:sysClr val="windowText" lastClr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ED652FDE-91D4-43D5-9129-B23D84F8861B}" type="parTrans" cxnId="{01DEADFD-5068-4397-BAAC-E25BBF560655}">
      <dgm:prSet/>
      <dgm:spPr/>
      <dgm:t>
        <a:bodyPr/>
        <a:lstStyle/>
        <a:p>
          <a:endParaRPr lang="ru-RU"/>
        </a:p>
      </dgm:t>
    </dgm:pt>
    <dgm:pt modelId="{6459401D-2DBF-47B5-B73D-9F27F3E8D781}" type="sibTrans" cxnId="{01DEADFD-5068-4397-BAAC-E25BBF560655}">
      <dgm:prSet/>
      <dgm:spPr/>
      <dgm:t>
        <a:bodyPr/>
        <a:lstStyle/>
        <a:p>
          <a:endParaRPr lang="ru-RU"/>
        </a:p>
      </dgm:t>
    </dgm:pt>
    <dgm:pt modelId="{ADDB9AFB-C062-4FFF-8B04-68BCCD7A3F84}" type="pres">
      <dgm:prSet presAssocID="{5F62C7D4-9C99-4C7D-814C-95A4CFD9052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4770EBB2-5C33-4C40-8B1C-DE05DE36CDA2}" type="pres">
      <dgm:prSet presAssocID="{5F62C7D4-9C99-4C7D-814C-95A4CFD9052A}" presName="Name1" presStyleCnt="0"/>
      <dgm:spPr/>
    </dgm:pt>
    <dgm:pt modelId="{C42B6946-05EC-4B2E-860A-5170CD6BED3B}" type="pres">
      <dgm:prSet presAssocID="{5F62C7D4-9C99-4C7D-814C-95A4CFD9052A}" presName="cycle" presStyleCnt="0"/>
      <dgm:spPr/>
    </dgm:pt>
    <dgm:pt modelId="{54C185EB-CB07-4127-8EBA-D66560CA7068}" type="pres">
      <dgm:prSet presAssocID="{5F62C7D4-9C99-4C7D-814C-95A4CFD9052A}" presName="srcNode" presStyleLbl="node1" presStyleIdx="0" presStyleCnt="3"/>
      <dgm:spPr/>
    </dgm:pt>
    <dgm:pt modelId="{68050240-5E3F-44EE-9A5C-CAC8A6CF9B24}" type="pres">
      <dgm:prSet presAssocID="{5F62C7D4-9C99-4C7D-814C-95A4CFD9052A}" presName="conn" presStyleLbl="parChTrans1D2" presStyleIdx="0" presStyleCnt="1"/>
      <dgm:spPr/>
      <dgm:t>
        <a:bodyPr/>
        <a:lstStyle/>
        <a:p>
          <a:endParaRPr lang="ru-RU"/>
        </a:p>
      </dgm:t>
    </dgm:pt>
    <dgm:pt modelId="{C3A5BFD9-9B47-4DC2-9CE1-058F0202B05B}" type="pres">
      <dgm:prSet presAssocID="{5F62C7D4-9C99-4C7D-814C-95A4CFD9052A}" presName="extraNode" presStyleLbl="node1" presStyleIdx="0" presStyleCnt="3"/>
      <dgm:spPr/>
    </dgm:pt>
    <dgm:pt modelId="{8875E95D-A08A-4FCC-9B59-BE81677F6F3C}" type="pres">
      <dgm:prSet presAssocID="{5F62C7D4-9C99-4C7D-814C-95A4CFD9052A}" presName="dstNode" presStyleLbl="node1" presStyleIdx="0" presStyleCnt="3"/>
      <dgm:spPr/>
    </dgm:pt>
    <dgm:pt modelId="{21299E7F-AA02-4CF3-9D53-E4BFD66B999D}" type="pres">
      <dgm:prSet presAssocID="{95694631-601D-4A8E-925F-A5BB9AFF1174}" presName="text_1" presStyleLbl="node1" presStyleIdx="0" presStyleCnt="3" custScaleY="1270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321BE9-0631-42A5-B02B-B2CB23DEFFA4}" type="pres">
      <dgm:prSet presAssocID="{95694631-601D-4A8E-925F-A5BB9AFF1174}" presName="accent_1" presStyleCnt="0"/>
      <dgm:spPr/>
    </dgm:pt>
    <dgm:pt modelId="{2C1D731D-3A20-4308-B9CB-58FF2EC07965}" type="pres">
      <dgm:prSet presAssocID="{95694631-601D-4A8E-925F-A5BB9AFF1174}" presName="accentRepeatNode" presStyleLbl="solidFgAcc1" presStyleIdx="0" presStyleCnt="3"/>
      <dgm:spPr>
        <a:xfrm>
          <a:off x="69766" y="379166"/>
          <a:ext cx="1263888" cy="1263888"/>
        </a:xfrm>
        <a:prstGeom prst="ellipse">
          <a:avLst/>
        </a:prstGeom>
        <a:solidFill>
          <a:srgbClr val="FFFFCC"/>
        </a:solidFill>
        <a:ln w="6350" cap="flat" cmpd="sng" algn="ctr">
          <a:solidFill>
            <a:srgbClr val="FFC0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ru-RU"/>
        </a:p>
      </dgm:t>
    </dgm:pt>
    <dgm:pt modelId="{D10F89D6-8B3D-4A4D-A597-F1890B4A5F79}" type="pres">
      <dgm:prSet presAssocID="{C3E7EB08-3AC5-4B1C-8CAD-606D80A6C832}" presName="text_2" presStyleLbl="node1" presStyleIdx="1" presStyleCnt="3" custScaleY="1223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68F1DE-8C39-4CD8-8E84-6502EA4815BE}" type="pres">
      <dgm:prSet presAssocID="{C3E7EB08-3AC5-4B1C-8CAD-606D80A6C832}" presName="accent_2" presStyleCnt="0"/>
      <dgm:spPr/>
    </dgm:pt>
    <dgm:pt modelId="{DAAF8EF2-4E85-4E8E-AC6B-CD6A6072181B}" type="pres">
      <dgm:prSet presAssocID="{C3E7EB08-3AC5-4B1C-8CAD-606D80A6C832}" presName="accentRepeatNode" presStyleLbl="solidFgAcc1" presStyleIdx="1" presStyleCnt="3"/>
      <dgm:spPr>
        <a:xfrm>
          <a:off x="437305" y="1895832"/>
          <a:ext cx="1263888" cy="1263888"/>
        </a:xfrm>
        <a:prstGeom prst="ellipse">
          <a:avLst/>
        </a:prstGeom>
        <a:solidFill>
          <a:srgbClr val="CCFFCC"/>
        </a:solidFill>
        <a:ln w="6350" cap="flat" cmpd="sng" algn="ctr">
          <a:solidFill>
            <a:srgbClr val="FFC000">
              <a:hueOff val="5197846"/>
              <a:satOff val="-23984"/>
              <a:lumOff val="883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ru-RU"/>
        </a:p>
      </dgm:t>
    </dgm:pt>
    <dgm:pt modelId="{F954A94F-FA5B-47D1-81CF-485E5E3C6EAF}" type="pres">
      <dgm:prSet presAssocID="{0B6F3801-773A-4B65-9AD5-C992292489E0}" presName="text_3" presStyleLbl="node1" presStyleIdx="2" presStyleCnt="3" custScaleY="1208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EC4AE1-2E3B-4F05-8E5E-20831EF442EE}" type="pres">
      <dgm:prSet presAssocID="{0B6F3801-773A-4B65-9AD5-C992292489E0}" presName="accent_3" presStyleCnt="0"/>
      <dgm:spPr/>
    </dgm:pt>
    <dgm:pt modelId="{D903F575-9083-488B-8368-8145608A2929}" type="pres">
      <dgm:prSet presAssocID="{0B6F3801-773A-4B65-9AD5-C992292489E0}" presName="accentRepeatNode" presStyleLbl="solidFgAcc1" presStyleIdx="2" presStyleCnt="3"/>
      <dgm:spPr>
        <a:xfrm>
          <a:off x="69766" y="3412498"/>
          <a:ext cx="1263888" cy="1263888"/>
        </a:xfrm>
        <a:prstGeom prst="ellipse">
          <a:avLst/>
        </a:prstGeom>
        <a:solidFill>
          <a:srgbClr val="CCECFF"/>
        </a:solidFill>
        <a:ln w="6350" cap="flat" cmpd="sng" algn="ctr">
          <a:solidFill>
            <a:srgbClr val="FFC000">
              <a:hueOff val="10395692"/>
              <a:satOff val="-47968"/>
              <a:lumOff val="1765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ru-RU"/>
        </a:p>
      </dgm:t>
    </dgm:pt>
  </dgm:ptLst>
  <dgm:cxnLst>
    <dgm:cxn modelId="{01DEADFD-5068-4397-BAAC-E25BBF560655}" srcId="{5F62C7D4-9C99-4C7D-814C-95A4CFD9052A}" destId="{0B6F3801-773A-4B65-9AD5-C992292489E0}" srcOrd="2" destOrd="0" parTransId="{ED652FDE-91D4-43D5-9129-B23D84F8861B}" sibTransId="{6459401D-2DBF-47B5-B73D-9F27F3E8D781}"/>
    <dgm:cxn modelId="{420F028F-DB72-4538-B603-4B4584F5E7B7}" srcId="{5F62C7D4-9C99-4C7D-814C-95A4CFD9052A}" destId="{C3E7EB08-3AC5-4B1C-8CAD-606D80A6C832}" srcOrd="1" destOrd="0" parTransId="{BE3ABD12-3828-43A5-BEC5-44F9D46F7A82}" sibTransId="{81E458A4-4FDE-45F1-91B5-BD3FE95454B9}"/>
    <dgm:cxn modelId="{F7B3C7D8-52B6-492E-9E8D-1B9DDAE17314}" type="presOf" srcId="{0B6F3801-773A-4B65-9AD5-C992292489E0}" destId="{F954A94F-FA5B-47D1-81CF-485E5E3C6EAF}" srcOrd="0" destOrd="0" presId="urn:microsoft.com/office/officeart/2008/layout/VerticalCurvedList"/>
    <dgm:cxn modelId="{CCA173CF-B3D8-46CE-AC3F-5AB2E1774494}" type="presOf" srcId="{5F62C7D4-9C99-4C7D-814C-95A4CFD9052A}" destId="{ADDB9AFB-C062-4FFF-8B04-68BCCD7A3F84}" srcOrd="0" destOrd="0" presId="urn:microsoft.com/office/officeart/2008/layout/VerticalCurvedList"/>
    <dgm:cxn modelId="{C0AC3BAF-ADDB-4913-A841-B54671F28368}" type="presOf" srcId="{95694631-601D-4A8E-925F-A5BB9AFF1174}" destId="{21299E7F-AA02-4CF3-9D53-E4BFD66B999D}" srcOrd="0" destOrd="0" presId="urn:microsoft.com/office/officeart/2008/layout/VerticalCurvedList"/>
    <dgm:cxn modelId="{D0051D3A-2BE6-4CB3-AE6F-4201D8DA745C}" type="presOf" srcId="{4F64C9A0-985B-41D4-AEA0-2511DD2225B2}" destId="{68050240-5E3F-44EE-9A5C-CAC8A6CF9B24}" srcOrd="0" destOrd="0" presId="urn:microsoft.com/office/officeart/2008/layout/VerticalCurvedList"/>
    <dgm:cxn modelId="{498BB479-95B1-4171-949F-AB875EC15521}" srcId="{5F62C7D4-9C99-4C7D-814C-95A4CFD9052A}" destId="{95694631-601D-4A8E-925F-A5BB9AFF1174}" srcOrd="0" destOrd="0" parTransId="{15EFC6FD-F817-47D9-8A27-DE40F4B1B205}" sibTransId="{4F64C9A0-985B-41D4-AEA0-2511DD2225B2}"/>
    <dgm:cxn modelId="{9ED9E195-0283-46E2-BC7C-4C8C477CFCDE}" type="presOf" srcId="{C3E7EB08-3AC5-4B1C-8CAD-606D80A6C832}" destId="{D10F89D6-8B3D-4A4D-A597-F1890B4A5F79}" srcOrd="0" destOrd="0" presId="urn:microsoft.com/office/officeart/2008/layout/VerticalCurvedList"/>
    <dgm:cxn modelId="{A987AAE9-4CBB-4D8C-90F8-177DCD1E5B48}" type="presParOf" srcId="{ADDB9AFB-C062-4FFF-8B04-68BCCD7A3F84}" destId="{4770EBB2-5C33-4C40-8B1C-DE05DE36CDA2}" srcOrd="0" destOrd="0" presId="urn:microsoft.com/office/officeart/2008/layout/VerticalCurvedList"/>
    <dgm:cxn modelId="{34B486A7-91E6-4F81-B55B-4B9D9FC49320}" type="presParOf" srcId="{4770EBB2-5C33-4C40-8B1C-DE05DE36CDA2}" destId="{C42B6946-05EC-4B2E-860A-5170CD6BED3B}" srcOrd="0" destOrd="0" presId="urn:microsoft.com/office/officeart/2008/layout/VerticalCurvedList"/>
    <dgm:cxn modelId="{E7561BDB-0E53-418F-87ED-A48FC47F88A2}" type="presParOf" srcId="{C42B6946-05EC-4B2E-860A-5170CD6BED3B}" destId="{54C185EB-CB07-4127-8EBA-D66560CA7068}" srcOrd="0" destOrd="0" presId="urn:microsoft.com/office/officeart/2008/layout/VerticalCurvedList"/>
    <dgm:cxn modelId="{8DCE024D-284C-4A6D-9B52-AF075A8DB108}" type="presParOf" srcId="{C42B6946-05EC-4B2E-860A-5170CD6BED3B}" destId="{68050240-5E3F-44EE-9A5C-CAC8A6CF9B24}" srcOrd="1" destOrd="0" presId="urn:microsoft.com/office/officeart/2008/layout/VerticalCurvedList"/>
    <dgm:cxn modelId="{AB5F36FB-E2BD-4A52-9DFE-F5091EF0BE87}" type="presParOf" srcId="{C42B6946-05EC-4B2E-860A-5170CD6BED3B}" destId="{C3A5BFD9-9B47-4DC2-9CE1-058F0202B05B}" srcOrd="2" destOrd="0" presId="urn:microsoft.com/office/officeart/2008/layout/VerticalCurvedList"/>
    <dgm:cxn modelId="{5B458926-A3F3-4576-B64B-48F568ED6638}" type="presParOf" srcId="{C42B6946-05EC-4B2E-860A-5170CD6BED3B}" destId="{8875E95D-A08A-4FCC-9B59-BE81677F6F3C}" srcOrd="3" destOrd="0" presId="urn:microsoft.com/office/officeart/2008/layout/VerticalCurvedList"/>
    <dgm:cxn modelId="{01901C75-8846-4FFB-94D7-534AB7016E2F}" type="presParOf" srcId="{4770EBB2-5C33-4C40-8B1C-DE05DE36CDA2}" destId="{21299E7F-AA02-4CF3-9D53-E4BFD66B999D}" srcOrd="1" destOrd="0" presId="urn:microsoft.com/office/officeart/2008/layout/VerticalCurvedList"/>
    <dgm:cxn modelId="{A5A5E73C-9C85-497A-AC8C-B98A4200DF6A}" type="presParOf" srcId="{4770EBB2-5C33-4C40-8B1C-DE05DE36CDA2}" destId="{AA321BE9-0631-42A5-B02B-B2CB23DEFFA4}" srcOrd="2" destOrd="0" presId="urn:microsoft.com/office/officeart/2008/layout/VerticalCurvedList"/>
    <dgm:cxn modelId="{AE2938CA-9AB4-4083-9F98-BC08B6E5CE00}" type="presParOf" srcId="{AA321BE9-0631-42A5-B02B-B2CB23DEFFA4}" destId="{2C1D731D-3A20-4308-B9CB-58FF2EC07965}" srcOrd="0" destOrd="0" presId="urn:microsoft.com/office/officeart/2008/layout/VerticalCurvedList"/>
    <dgm:cxn modelId="{EFB5EEF8-A7BB-4105-9610-5184CF91A212}" type="presParOf" srcId="{4770EBB2-5C33-4C40-8B1C-DE05DE36CDA2}" destId="{D10F89D6-8B3D-4A4D-A597-F1890B4A5F79}" srcOrd="3" destOrd="0" presId="urn:microsoft.com/office/officeart/2008/layout/VerticalCurvedList"/>
    <dgm:cxn modelId="{35337BC0-7965-4B55-B98E-BDA7E2D7EE76}" type="presParOf" srcId="{4770EBB2-5C33-4C40-8B1C-DE05DE36CDA2}" destId="{0C68F1DE-8C39-4CD8-8E84-6502EA4815BE}" srcOrd="4" destOrd="0" presId="urn:microsoft.com/office/officeart/2008/layout/VerticalCurvedList"/>
    <dgm:cxn modelId="{CF173B67-A85F-41DA-9AD7-7CE1AB767968}" type="presParOf" srcId="{0C68F1DE-8C39-4CD8-8E84-6502EA4815BE}" destId="{DAAF8EF2-4E85-4E8E-AC6B-CD6A6072181B}" srcOrd="0" destOrd="0" presId="urn:microsoft.com/office/officeart/2008/layout/VerticalCurvedList"/>
    <dgm:cxn modelId="{80F9E04A-83E0-4CDA-B093-F3105E0A8B26}" type="presParOf" srcId="{4770EBB2-5C33-4C40-8B1C-DE05DE36CDA2}" destId="{F954A94F-FA5B-47D1-81CF-485E5E3C6EAF}" srcOrd="5" destOrd="0" presId="urn:microsoft.com/office/officeart/2008/layout/VerticalCurvedList"/>
    <dgm:cxn modelId="{9A38D22D-0B18-4167-8910-E12F17185F6A}" type="presParOf" srcId="{4770EBB2-5C33-4C40-8B1C-DE05DE36CDA2}" destId="{73EC4AE1-2E3B-4F05-8E5E-20831EF442EE}" srcOrd="6" destOrd="0" presId="urn:microsoft.com/office/officeart/2008/layout/VerticalCurvedList"/>
    <dgm:cxn modelId="{DA38070A-21F5-446F-BE48-AB12B1C14C5B}" type="presParOf" srcId="{73EC4AE1-2E3B-4F05-8E5E-20831EF442EE}" destId="{D903F575-9083-488B-8368-8145608A2929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D175DF6-528C-4DA1-BAED-CA759C08FF7B}" type="doc">
      <dgm:prSet loTypeId="urn:microsoft.com/office/officeart/2005/8/layout/bProcess4" loCatId="process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D9E2111B-896E-4B4E-B3EB-7618FB361192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Выбор тематики календаря</a:t>
          </a:r>
          <a:endParaRPr lang="ru-RU" sz="2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E3A90AA-555C-4ED0-85F1-206C0722192C}" type="parTrans" cxnId="{CDD7F00C-0C88-49B1-8863-39FF4A6730F8}">
      <dgm:prSet/>
      <dgm:spPr/>
      <dgm:t>
        <a:bodyPr/>
        <a:lstStyle/>
        <a:p>
          <a:endParaRPr lang="ru-RU"/>
        </a:p>
      </dgm:t>
    </dgm:pt>
    <dgm:pt modelId="{9FDDA23B-BA7E-4CC9-BF26-AD8A315FC7EE}" type="sibTrans" cxnId="{CDD7F00C-0C88-49B1-8863-39FF4A6730F8}">
      <dgm:prSet/>
      <dgm:spPr/>
      <dgm:t>
        <a:bodyPr/>
        <a:lstStyle/>
        <a:p>
          <a:endParaRPr lang="ru-RU"/>
        </a:p>
      </dgm:t>
    </dgm:pt>
    <dgm:pt modelId="{EEA36155-4D3F-45E6-AF43-B937DC5CBF40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Период реализации календаря</a:t>
          </a:r>
          <a:endParaRPr lang="ru-RU" sz="2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F5DB2C1-2C60-4A45-B5F4-1D50E278BF9E}" type="parTrans" cxnId="{BF3A02C4-76C5-4A72-B79D-FFA841FE8B35}">
      <dgm:prSet/>
      <dgm:spPr/>
      <dgm:t>
        <a:bodyPr/>
        <a:lstStyle/>
        <a:p>
          <a:endParaRPr lang="ru-RU"/>
        </a:p>
      </dgm:t>
    </dgm:pt>
    <dgm:pt modelId="{636A6F20-4598-43FB-8D64-334ACC89A92A}" type="sibTrans" cxnId="{BF3A02C4-76C5-4A72-B79D-FFA841FE8B35}">
      <dgm:prSet/>
      <dgm:spPr/>
      <dgm:t>
        <a:bodyPr/>
        <a:lstStyle/>
        <a:p>
          <a:endParaRPr lang="ru-RU"/>
        </a:p>
      </dgm:t>
    </dgm:pt>
    <dgm:pt modelId="{59D9A740-92F8-41C0-BA33-148F2E51AC18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Создание макета календаря </a:t>
          </a:r>
          <a:endParaRPr lang="ru-RU" sz="2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719C50-2B91-4D93-8F39-CDE99CDAB0FF}" type="parTrans" cxnId="{6E7B7C11-3230-43D2-862F-E1AFBC05A13B}">
      <dgm:prSet/>
      <dgm:spPr/>
      <dgm:t>
        <a:bodyPr/>
        <a:lstStyle/>
        <a:p>
          <a:endParaRPr lang="ru-RU"/>
        </a:p>
      </dgm:t>
    </dgm:pt>
    <dgm:pt modelId="{F65AEF7A-1509-401C-BA30-D741E76F0FFD}" type="sibTrans" cxnId="{6E7B7C11-3230-43D2-862F-E1AFBC05A13B}">
      <dgm:prSet/>
      <dgm:spPr/>
      <dgm:t>
        <a:bodyPr/>
        <a:lstStyle/>
        <a:p>
          <a:endParaRPr lang="ru-RU"/>
        </a:p>
      </dgm:t>
    </dgm:pt>
    <dgm:pt modelId="{99A027C3-8FDF-42DC-A2BA-853F652709F1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Планирования задания на каждый день</a:t>
          </a:r>
          <a:endParaRPr lang="ru-RU" sz="2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510824C-7601-4532-856D-CDF4AC07C4BD}" type="parTrans" cxnId="{CE50FA1B-9A47-4050-9285-C92533B40A1B}">
      <dgm:prSet/>
      <dgm:spPr/>
      <dgm:t>
        <a:bodyPr/>
        <a:lstStyle/>
        <a:p>
          <a:endParaRPr lang="ru-RU"/>
        </a:p>
      </dgm:t>
    </dgm:pt>
    <dgm:pt modelId="{0B96070D-31E4-4587-9807-E6BB26FA18FE}" type="sibTrans" cxnId="{CE50FA1B-9A47-4050-9285-C92533B40A1B}">
      <dgm:prSet/>
      <dgm:spPr/>
      <dgm:t>
        <a:bodyPr/>
        <a:lstStyle/>
        <a:p>
          <a:endParaRPr lang="ru-RU"/>
        </a:p>
      </dgm:t>
    </dgm:pt>
    <dgm:pt modelId="{6172E46A-1FDD-4829-9399-4206A27946B7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Результатом окончания может быть тематическое мероприятие или продукт</a:t>
          </a:r>
          <a:endParaRPr lang="ru-RU" sz="16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151D34D-03D2-45D8-A7B8-BADDD17997C2}" type="parTrans" cxnId="{C35DCF96-A9AC-4DF5-A647-2ADC8202A85E}">
      <dgm:prSet/>
      <dgm:spPr/>
      <dgm:t>
        <a:bodyPr/>
        <a:lstStyle/>
        <a:p>
          <a:endParaRPr lang="ru-RU"/>
        </a:p>
      </dgm:t>
    </dgm:pt>
    <dgm:pt modelId="{862E4A2B-D805-4FF6-9582-F3DFD09BB506}" type="sibTrans" cxnId="{C35DCF96-A9AC-4DF5-A647-2ADC8202A85E}">
      <dgm:prSet/>
      <dgm:spPr/>
      <dgm:t>
        <a:bodyPr/>
        <a:lstStyle/>
        <a:p>
          <a:endParaRPr lang="ru-RU"/>
        </a:p>
      </dgm:t>
    </dgm:pt>
    <dgm:pt modelId="{F3DD60C7-C86E-4532-A201-44889952AFFC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Каждый день открывать только одно задание</a:t>
          </a:r>
          <a:endParaRPr lang="ru-RU" sz="2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0E4E255-38BF-43B9-B4BF-B382A2D707CF}" type="parTrans" cxnId="{A726CD22-751D-4808-A61A-A48BD72207CD}">
      <dgm:prSet/>
      <dgm:spPr/>
      <dgm:t>
        <a:bodyPr/>
        <a:lstStyle/>
        <a:p>
          <a:endParaRPr lang="ru-RU"/>
        </a:p>
      </dgm:t>
    </dgm:pt>
    <dgm:pt modelId="{D2D9289B-F945-4AF0-BDD6-BA129EA4A723}" type="sibTrans" cxnId="{A726CD22-751D-4808-A61A-A48BD72207CD}">
      <dgm:prSet/>
      <dgm:spPr/>
      <dgm:t>
        <a:bodyPr/>
        <a:lstStyle/>
        <a:p>
          <a:endParaRPr lang="ru-RU"/>
        </a:p>
      </dgm:t>
    </dgm:pt>
    <dgm:pt modelId="{068FB041-8878-4A48-9C08-2C1354B6CE84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Знакомство детей с календарем</a:t>
          </a:r>
          <a:endParaRPr lang="ru-RU" sz="2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E88B1E6-6C70-4E2B-A85E-E94B01A723D8}" type="parTrans" cxnId="{F2873E1D-8ED5-4C1E-B731-67EE556372B1}">
      <dgm:prSet/>
      <dgm:spPr/>
      <dgm:t>
        <a:bodyPr/>
        <a:lstStyle/>
        <a:p>
          <a:endParaRPr lang="ru-RU"/>
        </a:p>
      </dgm:t>
    </dgm:pt>
    <dgm:pt modelId="{DF67721D-4C33-48BD-8869-127FA6470961}" type="sibTrans" cxnId="{F2873E1D-8ED5-4C1E-B731-67EE556372B1}">
      <dgm:prSet/>
      <dgm:spPr/>
      <dgm:t>
        <a:bodyPr/>
        <a:lstStyle/>
        <a:p>
          <a:endParaRPr lang="ru-RU"/>
        </a:p>
      </dgm:t>
    </dgm:pt>
    <dgm:pt modelId="{0EA9FA21-CAE7-4F0A-9209-03B8CE8843D2}" type="pres">
      <dgm:prSet presAssocID="{DD175DF6-528C-4DA1-BAED-CA759C08FF7B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BC2838B7-A7E4-4CFC-8D04-BBE98F8393E2}" type="pres">
      <dgm:prSet presAssocID="{D9E2111B-896E-4B4E-B3EB-7618FB361192}" presName="compNode" presStyleCnt="0"/>
      <dgm:spPr/>
    </dgm:pt>
    <dgm:pt modelId="{190ED599-01CF-42EA-B474-8E48BC1FBF05}" type="pres">
      <dgm:prSet presAssocID="{D9E2111B-896E-4B4E-B3EB-7618FB361192}" presName="dummyConnPt" presStyleCnt="0"/>
      <dgm:spPr/>
    </dgm:pt>
    <dgm:pt modelId="{0B38149A-994C-4F98-9D2E-24955930DF02}" type="pres">
      <dgm:prSet presAssocID="{D9E2111B-896E-4B4E-B3EB-7618FB361192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D393A3-C427-46A0-A6E6-E4312A47E4E0}" type="pres">
      <dgm:prSet presAssocID="{9FDDA23B-BA7E-4CC9-BF26-AD8A315FC7EE}" presName="sibTrans" presStyleLbl="bgSibTrans2D1" presStyleIdx="0" presStyleCnt="6"/>
      <dgm:spPr/>
      <dgm:t>
        <a:bodyPr/>
        <a:lstStyle/>
        <a:p>
          <a:endParaRPr lang="ru-RU"/>
        </a:p>
      </dgm:t>
    </dgm:pt>
    <dgm:pt modelId="{181A1EA2-55BC-488D-83ED-EB8D6DFD4EFE}" type="pres">
      <dgm:prSet presAssocID="{EEA36155-4D3F-45E6-AF43-B937DC5CBF40}" presName="compNode" presStyleCnt="0"/>
      <dgm:spPr/>
    </dgm:pt>
    <dgm:pt modelId="{C5FFDCCE-4603-4714-95A4-97D842664A10}" type="pres">
      <dgm:prSet presAssocID="{EEA36155-4D3F-45E6-AF43-B937DC5CBF40}" presName="dummyConnPt" presStyleCnt="0"/>
      <dgm:spPr/>
    </dgm:pt>
    <dgm:pt modelId="{ED555862-60C5-46EA-8775-F6847EB5BFE1}" type="pres">
      <dgm:prSet presAssocID="{EEA36155-4D3F-45E6-AF43-B937DC5CBF40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73337D-E559-4053-9F42-E94D61C6AA7E}" type="pres">
      <dgm:prSet presAssocID="{636A6F20-4598-43FB-8D64-334ACC89A92A}" presName="sibTrans" presStyleLbl="bgSibTrans2D1" presStyleIdx="1" presStyleCnt="6"/>
      <dgm:spPr/>
      <dgm:t>
        <a:bodyPr/>
        <a:lstStyle/>
        <a:p>
          <a:endParaRPr lang="ru-RU"/>
        </a:p>
      </dgm:t>
    </dgm:pt>
    <dgm:pt modelId="{1E9FFF3D-823E-485B-834E-576FBF70C9F0}" type="pres">
      <dgm:prSet presAssocID="{59D9A740-92F8-41C0-BA33-148F2E51AC18}" presName="compNode" presStyleCnt="0"/>
      <dgm:spPr/>
    </dgm:pt>
    <dgm:pt modelId="{2D5B89AE-8F65-437F-9906-E0B2BF0082C4}" type="pres">
      <dgm:prSet presAssocID="{59D9A740-92F8-41C0-BA33-148F2E51AC18}" presName="dummyConnPt" presStyleCnt="0"/>
      <dgm:spPr/>
    </dgm:pt>
    <dgm:pt modelId="{23536994-564A-45E8-BA16-7B874DD87069}" type="pres">
      <dgm:prSet presAssocID="{59D9A740-92F8-41C0-BA33-148F2E51AC18}" presName="node" presStyleLbl="node1" presStyleIdx="2" presStyleCnt="7" custLinFactNeighborX="826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968E24-CD41-47E6-ABC5-4E2C72B4002B}" type="pres">
      <dgm:prSet presAssocID="{F65AEF7A-1509-401C-BA30-D741E76F0FFD}" presName="sibTrans" presStyleLbl="bgSibTrans2D1" presStyleIdx="2" presStyleCnt="6"/>
      <dgm:spPr/>
      <dgm:t>
        <a:bodyPr/>
        <a:lstStyle/>
        <a:p>
          <a:endParaRPr lang="ru-RU"/>
        </a:p>
      </dgm:t>
    </dgm:pt>
    <dgm:pt modelId="{10F68345-4526-47DF-A310-DB9567BD6F7C}" type="pres">
      <dgm:prSet presAssocID="{99A027C3-8FDF-42DC-A2BA-853F652709F1}" presName="compNode" presStyleCnt="0"/>
      <dgm:spPr/>
    </dgm:pt>
    <dgm:pt modelId="{C66ECCF4-7BA6-45BF-8650-513197644E0B}" type="pres">
      <dgm:prSet presAssocID="{99A027C3-8FDF-42DC-A2BA-853F652709F1}" presName="dummyConnPt" presStyleCnt="0"/>
      <dgm:spPr/>
    </dgm:pt>
    <dgm:pt modelId="{F966E83B-446E-44B4-ADF3-0BC5D3C9EEE0}" type="pres">
      <dgm:prSet presAssocID="{99A027C3-8FDF-42DC-A2BA-853F652709F1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F0126A-304A-4B8C-8EBA-E413360774D7}" type="pres">
      <dgm:prSet presAssocID="{0B96070D-31E4-4587-9807-E6BB26FA18FE}" presName="sibTrans" presStyleLbl="bgSibTrans2D1" presStyleIdx="3" presStyleCnt="6"/>
      <dgm:spPr/>
      <dgm:t>
        <a:bodyPr/>
        <a:lstStyle/>
        <a:p>
          <a:endParaRPr lang="ru-RU"/>
        </a:p>
      </dgm:t>
    </dgm:pt>
    <dgm:pt modelId="{834B89FF-3D47-4C07-B210-919E9960D340}" type="pres">
      <dgm:prSet presAssocID="{6172E46A-1FDD-4829-9399-4206A27946B7}" presName="compNode" presStyleCnt="0"/>
      <dgm:spPr/>
    </dgm:pt>
    <dgm:pt modelId="{7AEC89F0-FC9C-4E5E-97C1-5E2131AFC06D}" type="pres">
      <dgm:prSet presAssocID="{6172E46A-1FDD-4829-9399-4206A27946B7}" presName="dummyConnPt" presStyleCnt="0"/>
      <dgm:spPr/>
    </dgm:pt>
    <dgm:pt modelId="{F91D68EF-1C85-4D86-9D39-97AFA4B3FF20}" type="pres">
      <dgm:prSet presAssocID="{6172E46A-1FDD-4829-9399-4206A27946B7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EB90D3-EDCD-4006-9F8C-49D0A092E8F1}" type="pres">
      <dgm:prSet presAssocID="{862E4A2B-D805-4FF6-9582-F3DFD09BB506}" presName="sibTrans" presStyleLbl="bgSibTrans2D1" presStyleIdx="4" presStyleCnt="6"/>
      <dgm:spPr/>
      <dgm:t>
        <a:bodyPr/>
        <a:lstStyle/>
        <a:p>
          <a:endParaRPr lang="ru-RU"/>
        </a:p>
      </dgm:t>
    </dgm:pt>
    <dgm:pt modelId="{21ACC3CE-9076-4DD1-B9A4-F42E92EF1CFB}" type="pres">
      <dgm:prSet presAssocID="{F3DD60C7-C86E-4532-A201-44889952AFFC}" presName="compNode" presStyleCnt="0"/>
      <dgm:spPr/>
    </dgm:pt>
    <dgm:pt modelId="{6B7D90BF-D8C0-4A0A-B00E-B13C9A0FD456}" type="pres">
      <dgm:prSet presAssocID="{F3DD60C7-C86E-4532-A201-44889952AFFC}" presName="dummyConnPt" presStyleCnt="0"/>
      <dgm:spPr/>
    </dgm:pt>
    <dgm:pt modelId="{2128E29B-342B-4A69-9864-1F6D089B7FA5}" type="pres">
      <dgm:prSet presAssocID="{F3DD60C7-C86E-4532-A201-44889952AFFC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A46847-84AC-4F56-B5F6-3682841BA47F}" type="pres">
      <dgm:prSet presAssocID="{D2D9289B-F945-4AF0-BDD6-BA129EA4A723}" presName="sibTrans" presStyleLbl="bgSibTrans2D1" presStyleIdx="5" presStyleCnt="6"/>
      <dgm:spPr/>
      <dgm:t>
        <a:bodyPr/>
        <a:lstStyle/>
        <a:p>
          <a:endParaRPr lang="ru-RU"/>
        </a:p>
      </dgm:t>
    </dgm:pt>
    <dgm:pt modelId="{E1318D10-37E3-4DC6-8EBB-471399C6EFED}" type="pres">
      <dgm:prSet presAssocID="{068FB041-8878-4A48-9C08-2C1354B6CE84}" presName="compNode" presStyleCnt="0"/>
      <dgm:spPr/>
    </dgm:pt>
    <dgm:pt modelId="{1814B78C-1F3C-4E03-A38C-5EAC42B058A2}" type="pres">
      <dgm:prSet presAssocID="{068FB041-8878-4A48-9C08-2C1354B6CE84}" presName="dummyConnPt" presStyleCnt="0"/>
      <dgm:spPr/>
    </dgm:pt>
    <dgm:pt modelId="{4F7A7541-0A22-4181-A99E-EF1F5E1F00B7}" type="pres">
      <dgm:prSet presAssocID="{068FB041-8878-4A48-9C08-2C1354B6CE84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DD7F00C-0C88-49B1-8863-39FF4A6730F8}" srcId="{DD175DF6-528C-4DA1-BAED-CA759C08FF7B}" destId="{D9E2111B-896E-4B4E-B3EB-7618FB361192}" srcOrd="0" destOrd="0" parTransId="{1E3A90AA-555C-4ED0-85F1-206C0722192C}" sibTransId="{9FDDA23B-BA7E-4CC9-BF26-AD8A315FC7EE}"/>
    <dgm:cxn modelId="{EE983AEA-DBC2-4F9B-9900-C69835BCE6CB}" type="presOf" srcId="{D9E2111B-896E-4B4E-B3EB-7618FB361192}" destId="{0B38149A-994C-4F98-9D2E-24955930DF02}" srcOrd="0" destOrd="0" presId="urn:microsoft.com/office/officeart/2005/8/layout/bProcess4"/>
    <dgm:cxn modelId="{B69B8C14-9930-4C76-B454-755DB364992C}" type="presOf" srcId="{9FDDA23B-BA7E-4CC9-BF26-AD8A315FC7EE}" destId="{B5D393A3-C427-46A0-A6E6-E4312A47E4E0}" srcOrd="0" destOrd="0" presId="urn:microsoft.com/office/officeart/2005/8/layout/bProcess4"/>
    <dgm:cxn modelId="{938CB2FB-CD3C-418A-A66F-E0663B070D91}" type="presOf" srcId="{0B96070D-31E4-4587-9807-E6BB26FA18FE}" destId="{BBF0126A-304A-4B8C-8EBA-E413360774D7}" srcOrd="0" destOrd="0" presId="urn:microsoft.com/office/officeart/2005/8/layout/bProcess4"/>
    <dgm:cxn modelId="{F2873E1D-8ED5-4C1E-B731-67EE556372B1}" srcId="{DD175DF6-528C-4DA1-BAED-CA759C08FF7B}" destId="{068FB041-8878-4A48-9C08-2C1354B6CE84}" srcOrd="6" destOrd="0" parTransId="{CE88B1E6-6C70-4E2B-A85E-E94B01A723D8}" sibTransId="{DF67721D-4C33-48BD-8869-127FA6470961}"/>
    <dgm:cxn modelId="{418EED35-D5E3-4989-ADD3-645BEE635632}" type="presOf" srcId="{DD175DF6-528C-4DA1-BAED-CA759C08FF7B}" destId="{0EA9FA21-CAE7-4F0A-9209-03B8CE8843D2}" srcOrd="0" destOrd="0" presId="urn:microsoft.com/office/officeart/2005/8/layout/bProcess4"/>
    <dgm:cxn modelId="{6E7B7C11-3230-43D2-862F-E1AFBC05A13B}" srcId="{DD175DF6-528C-4DA1-BAED-CA759C08FF7B}" destId="{59D9A740-92F8-41C0-BA33-148F2E51AC18}" srcOrd="2" destOrd="0" parTransId="{81719C50-2B91-4D93-8F39-CDE99CDAB0FF}" sibTransId="{F65AEF7A-1509-401C-BA30-D741E76F0FFD}"/>
    <dgm:cxn modelId="{CE50FA1B-9A47-4050-9285-C92533B40A1B}" srcId="{DD175DF6-528C-4DA1-BAED-CA759C08FF7B}" destId="{99A027C3-8FDF-42DC-A2BA-853F652709F1}" srcOrd="3" destOrd="0" parTransId="{7510824C-7601-4532-856D-CDF4AC07C4BD}" sibTransId="{0B96070D-31E4-4587-9807-E6BB26FA18FE}"/>
    <dgm:cxn modelId="{BF3A02C4-76C5-4A72-B79D-FFA841FE8B35}" srcId="{DD175DF6-528C-4DA1-BAED-CA759C08FF7B}" destId="{EEA36155-4D3F-45E6-AF43-B937DC5CBF40}" srcOrd="1" destOrd="0" parTransId="{1F5DB2C1-2C60-4A45-B5F4-1D50E278BF9E}" sibTransId="{636A6F20-4598-43FB-8D64-334ACC89A92A}"/>
    <dgm:cxn modelId="{21190496-3186-4DA0-ADB7-2604BF13E7A5}" type="presOf" srcId="{636A6F20-4598-43FB-8D64-334ACC89A92A}" destId="{EB73337D-E559-4053-9F42-E94D61C6AA7E}" srcOrd="0" destOrd="0" presId="urn:microsoft.com/office/officeart/2005/8/layout/bProcess4"/>
    <dgm:cxn modelId="{73564745-8DF2-4FEC-8763-79B4539F8465}" type="presOf" srcId="{99A027C3-8FDF-42DC-A2BA-853F652709F1}" destId="{F966E83B-446E-44B4-ADF3-0BC5D3C9EEE0}" srcOrd="0" destOrd="0" presId="urn:microsoft.com/office/officeart/2005/8/layout/bProcess4"/>
    <dgm:cxn modelId="{C9FF27D4-1C66-4913-9082-F8745357F470}" type="presOf" srcId="{862E4A2B-D805-4FF6-9582-F3DFD09BB506}" destId="{CDEB90D3-EDCD-4006-9F8C-49D0A092E8F1}" srcOrd="0" destOrd="0" presId="urn:microsoft.com/office/officeart/2005/8/layout/bProcess4"/>
    <dgm:cxn modelId="{A726CD22-751D-4808-A61A-A48BD72207CD}" srcId="{DD175DF6-528C-4DA1-BAED-CA759C08FF7B}" destId="{F3DD60C7-C86E-4532-A201-44889952AFFC}" srcOrd="5" destOrd="0" parTransId="{10E4E255-38BF-43B9-B4BF-B382A2D707CF}" sibTransId="{D2D9289B-F945-4AF0-BDD6-BA129EA4A723}"/>
    <dgm:cxn modelId="{A49BEE8F-9A97-4979-BB67-3660BB509507}" type="presOf" srcId="{6172E46A-1FDD-4829-9399-4206A27946B7}" destId="{F91D68EF-1C85-4D86-9D39-97AFA4B3FF20}" srcOrd="0" destOrd="0" presId="urn:microsoft.com/office/officeart/2005/8/layout/bProcess4"/>
    <dgm:cxn modelId="{352609EC-5AA1-4B0B-9525-44556736CEE6}" type="presOf" srcId="{068FB041-8878-4A48-9C08-2C1354B6CE84}" destId="{4F7A7541-0A22-4181-A99E-EF1F5E1F00B7}" srcOrd="0" destOrd="0" presId="urn:microsoft.com/office/officeart/2005/8/layout/bProcess4"/>
    <dgm:cxn modelId="{C35DCF96-A9AC-4DF5-A647-2ADC8202A85E}" srcId="{DD175DF6-528C-4DA1-BAED-CA759C08FF7B}" destId="{6172E46A-1FDD-4829-9399-4206A27946B7}" srcOrd="4" destOrd="0" parTransId="{2151D34D-03D2-45D8-A7B8-BADDD17997C2}" sibTransId="{862E4A2B-D805-4FF6-9582-F3DFD09BB506}"/>
    <dgm:cxn modelId="{D7D66FC7-347D-4F98-A95C-57E12D7401FA}" type="presOf" srcId="{D2D9289B-F945-4AF0-BDD6-BA129EA4A723}" destId="{C0A46847-84AC-4F56-B5F6-3682841BA47F}" srcOrd="0" destOrd="0" presId="urn:microsoft.com/office/officeart/2005/8/layout/bProcess4"/>
    <dgm:cxn modelId="{DFDF5343-DEAC-4783-A1A4-9042ED9D8A7D}" type="presOf" srcId="{59D9A740-92F8-41C0-BA33-148F2E51AC18}" destId="{23536994-564A-45E8-BA16-7B874DD87069}" srcOrd="0" destOrd="0" presId="urn:microsoft.com/office/officeart/2005/8/layout/bProcess4"/>
    <dgm:cxn modelId="{221BE7DC-176B-4B77-A56A-A8BCBCD58419}" type="presOf" srcId="{EEA36155-4D3F-45E6-AF43-B937DC5CBF40}" destId="{ED555862-60C5-46EA-8775-F6847EB5BFE1}" srcOrd="0" destOrd="0" presId="urn:microsoft.com/office/officeart/2005/8/layout/bProcess4"/>
    <dgm:cxn modelId="{0F436ABE-6558-4323-ACC8-3BD199D9C286}" type="presOf" srcId="{F3DD60C7-C86E-4532-A201-44889952AFFC}" destId="{2128E29B-342B-4A69-9864-1F6D089B7FA5}" srcOrd="0" destOrd="0" presId="urn:microsoft.com/office/officeart/2005/8/layout/bProcess4"/>
    <dgm:cxn modelId="{6BAE9B5F-3300-44F0-B287-14464AFBA247}" type="presOf" srcId="{F65AEF7A-1509-401C-BA30-D741E76F0FFD}" destId="{17968E24-CD41-47E6-ABC5-4E2C72B4002B}" srcOrd="0" destOrd="0" presId="urn:microsoft.com/office/officeart/2005/8/layout/bProcess4"/>
    <dgm:cxn modelId="{C1AB9EBE-1344-47EF-8F1E-B15B67A75EAA}" type="presParOf" srcId="{0EA9FA21-CAE7-4F0A-9209-03B8CE8843D2}" destId="{BC2838B7-A7E4-4CFC-8D04-BBE98F8393E2}" srcOrd="0" destOrd="0" presId="urn:microsoft.com/office/officeart/2005/8/layout/bProcess4"/>
    <dgm:cxn modelId="{06608EF5-28E5-4BB6-A1AC-4024A1ED9269}" type="presParOf" srcId="{BC2838B7-A7E4-4CFC-8D04-BBE98F8393E2}" destId="{190ED599-01CF-42EA-B474-8E48BC1FBF05}" srcOrd="0" destOrd="0" presId="urn:microsoft.com/office/officeart/2005/8/layout/bProcess4"/>
    <dgm:cxn modelId="{1D95C499-72F2-46A3-9C79-9F4B8434C2BB}" type="presParOf" srcId="{BC2838B7-A7E4-4CFC-8D04-BBE98F8393E2}" destId="{0B38149A-994C-4F98-9D2E-24955930DF02}" srcOrd="1" destOrd="0" presId="urn:microsoft.com/office/officeart/2005/8/layout/bProcess4"/>
    <dgm:cxn modelId="{960BA697-04E9-4ABF-A88F-C7576FECBF8C}" type="presParOf" srcId="{0EA9FA21-CAE7-4F0A-9209-03B8CE8843D2}" destId="{B5D393A3-C427-46A0-A6E6-E4312A47E4E0}" srcOrd="1" destOrd="0" presId="urn:microsoft.com/office/officeart/2005/8/layout/bProcess4"/>
    <dgm:cxn modelId="{3A360C2B-55FF-4DE8-ADB9-642704052516}" type="presParOf" srcId="{0EA9FA21-CAE7-4F0A-9209-03B8CE8843D2}" destId="{181A1EA2-55BC-488D-83ED-EB8D6DFD4EFE}" srcOrd="2" destOrd="0" presId="urn:microsoft.com/office/officeart/2005/8/layout/bProcess4"/>
    <dgm:cxn modelId="{FFBFEFA6-1171-4591-957E-2C2B6BEB8D17}" type="presParOf" srcId="{181A1EA2-55BC-488D-83ED-EB8D6DFD4EFE}" destId="{C5FFDCCE-4603-4714-95A4-97D842664A10}" srcOrd="0" destOrd="0" presId="urn:microsoft.com/office/officeart/2005/8/layout/bProcess4"/>
    <dgm:cxn modelId="{FC6FF879-2B09-4C7D-A720-D47D4A4B1752}" type="presParOf" srcId="{181A1EA2-55BC-488D-83ED-EB8D6DFD4EFE}" destId="{ED555862-60C5-46EA-8775-F6847EB5BFE1}" srcOrd="1" destOrd="0" presId="urn:microsoft.com/office/officeart/2005/8/layout/bProcess4"/>
    <dgm:cxn modelId="{8FBE80F7-E8F4-4ADC-91A5-67B59674D425}" type="presParOf" srcId="{0EA9FA21-CAE7-4F0A-9209-03B8CE8843D2}" destId="{EB73337D-E559-4053-9F42-E94D61C6AA7E}" srcOrd="3" destOrd="0" presId="urn:microsoft.com/office/officeart/2005/8/layout/bProcess4"/>
    <dgm:cxn modelId="{E1A6D3E0-5A4C-4110-85B1-12A7BCEFBD99}" type="presParOf" srcId="{0EA9FA21-CAE7-4F0A-9209-03B8CE8843D2}" destId="{1E9FFF3D-823E-485B-834E-576FBF70C9F0}" srcOrd="4" destOrd="0" presId="urn:microsoft.com/office/officeart/2005/8/layout/bProcess4"/>
    <dgm:cxn modelId="{46796A93-772F-4700-A047-511CA9359DE6}" type="presParOf" srcId="{1E9FFF3D-823E-485B-834E-576FBF70C9F0}" destId="{2D5B89AE-8F65-437F-9906-E0B2BF0082C4}" srcOrd="0" destOrd="0" presId="urn:microsoft.com/office/officeart/2005/8/layout/bProcess4"/>
    <dgm:cxn modelId="{8614A1CF-1857-4D92-8136-FAFF5FB408FE}" type="presParOf" srcId="{1E9FFF3D-823E-485B-834E-576FBF70C9F0}" destId="{23536994-564A-45E8-BA16-7B874DD87069}" srcOrd="1" destOrd="0" presId="urn:microsoft.com/office/officeart/2005/8/layout/bProcess4"/>
    <dgm:cxn modelId="{9AF4D06F-C1F1-4479-A727-B42705EED205}" type="presParOf" srcId="{0EA9FA21-CAE7-4F0A-9209-03B8CE8843D2}" destId="{17968E24-CD41-47E6-ABC5-4E2C72B4002B}" srcOrd="5" destOrd="0" presId="urn:microsoft.com/office/officeart/2005/8/layout/bProcess4"/>
    <dgm:cxn modelId="{CE7D8026-A366-474D-B242-59817DAF6BEB}" type="presParOf" srcId="{0EA9FA21-CAE7-4F0A-9209-03B8CE8843D2}" destId="{10F68345-4526-47DF-A310-DB9567BD6F7C}" srcOrd="6" destOrd="0" presId="urn:microsoft.com/office/officeart/2005/8/layout/bProcess4"/>
    <dgm:cxn modelId="{365A5A99-B17D-468B-91EE-CF12883F47E7}" type="presParOf" srcId="{10F68345-4526-47DF-A310-DB9567BD6F7C}" destId="{C66ECCF4-7BA6-45BF-8650-513197644E0B}" srcOrd="0" destOrd="0" presId="urn:microsoft.com/office/officeart/2005/8/layout/bProcess4"/>
    <dgm:cxn modelId="{8FCE3C33-32F1-4DA5-929E-ED6D719B63F8}" type="presParOf" srcId="{10F68345-4526-47DF-A310-DB9567BD6F7C}" destId="{F966E83B-446E-44B4-ADF3-0BC5D3C9EEE0}" srcOrd="1" destOrd="0" presId="urn:microsoft.com/office/officeart/2005/8/layout/bProcess4"/>
    <dgm:cxn modelId="{590B486E-6314-4E18-BB4A-CEABB16CF3D1}" type="presParOf" srcId="{0EA9FA21-CAE7-4F0A-9209-03B8CE8843D2}" destId="{BBF0126A-304A-4B8C-8EBA-E413360774D7}" srcOrd="7" destOrd="0" presId="urn:microsoft.com/office/officeart/2005/8/layout/bProcess4"/>
    <dgm:cxn modelId="{F5752CB1-2D36-42F6-A71D-C0DF23218979}" type="presParOf" srcId="{0EA9FA21-CAE7-4F0A-9209-03B8CE8843D2}" destId="{834B89FF-3D47-4C07-B210-919E9960D340}" srcOrd="8" destOrd="0" presId="urn:microsoft.com/office/officeart/2005/8/layout/bProcess4"/>
    <dgm:cxn modelId="{F9A5EC32-E7B4-4455-A523-E774CD11118F}" type="presParOf" srcId="{834B89FF-3D47-4C07-B210-919E9960D340}" destId="{7AEC89F0-FC9C-4E5E-97C1-5E2131AFC06D}" srcOrd="0" destOrd="0" presId="urn:microsoft.com/office/officeart/2005/8/layout/bProcess4"/>
    <dgm:cxn modelId="{BA12E619-5943-41E4-91E8-0274AAF94D65}" type="presParOf" srcId="{834B89FF-3D47-4C07-B210-919E9960D340}" destId="{F91D68EF-1C85-4D86-9D39-97AFA4B3FF20}" srcOrd="1" destOrd="0" presId="urn:microsoft.com/office/officeart/2005/8/layout/bProcess4"/>
    <dgm:cxn modelId="{F6122FA5-343C-400A-B402-42DBD592D273}" type="presParOf" srcId="{0EA9FA21-CAE7-4F0A-9209-03B8CE8843D2}" destId="{CDEB90D3-EDCD-4006-9F8C-49D0A092E8F1}" srcOrd="9" destOrd="0" presId="urn:microsoft.com/office/officeart/2005/8/layout/bProcess4"/>
    <dgm:cxn modelId="{8676D558-13AC-42F7-930E-63DC2FC78037}" type="presParOf" srcId="{0EA9FA21-CAE7-4F0A-9209-03B8CE8843D2}" destId="{21ACC3CE-9076-4DD1-B9A4-F42E92EF1CFB}" srcOrd="10" destOrd="0" presId="urn:microsoft.com/office/officeart/2005/8/layout/bProcess4"/>
    <dgm:cxn modelId="{27AA6C9F-54E2-49D6-841B-3F6CC97E114C}" type="presParOf" srcId="{21ACC3CE-9076-4DD1-B9A4-F42E92EF1CFB}" destId="{6B7D90BF-D8C0-4A0A-B00E-B13C9A0FD456}" srcOrd="0" destOrd="0" presId="urn:microsoft.com/office/officeart/2005/8/layout/bProcess4"/>
    <dgm:cxn modelId="{FFDC64B3-F6FA-460D-AD56-A56B3E4A88A3}" type="presParOf" srcId="{21ACC3CE-9076-4DD1-B9A4-F42E92EF1CFB}" destId="{2128E29B-342B-4A69-9864-1F6D089B7FA5}" srcOrd="1" destOrd="0" presId="urn:microsoft.com/office/officeart/2005/8/layout/bProcess4"/>
    <dgm:cxn modelId="{AFC67E6D-67DD-4514-810D-69C06D6D4D9F}" type="presParOf" srcId="{0EA9FA21-CAE7-4F0A-9209-03B8CE8843D2}" destId="{C0A46847-84AC-4F56-B5F6-3682841BA47F}" srcOrd="11" destOrd="0" presId="urn:microsoft.com/office/officeart/2005/8/layout/bProcess4"/>
    <dgm:cxn modelId="{B23DD533-B12D-42F4-83D4-64DFB192F0C6}" type="presParOf" srcId="{0EA9FA21-CAE7-4F0A-9209-03B8CE8843D2}" destId="{E1318D10-37E3-4DC6-8EBB-471399C6EFED}" srcOrd="12" destOrd="0" presId="urn:microsoft.com/office/officeart/2005/8/layout/bProcess4"/>
    <dgm:cxn modelId="{B6DBCA7D-AA26-4462-ADD6-DA46A2342FF4}" type="presParOf" srcId="{E1318D10-37E3-4DC6-8EBB-471399C6EFED}" destId="{1814B78C-1F3C-4E03-A38C-5EAC42B058A2}" srcOrd="0" destOrd="0" presId="urn:microsoft.com/office/officeart/2005/8/layout/bProcess4"/>
    <dgm:cxn modelId="{9E44AF53-F63B-4D06-B9FD-4218245B57F4}" type="presParOf" srcId="{E1318D10-37E3-4DC6-8EBB-471399C6EFED}" destId="{4F7A7541-0A22-4181-A99E-EF1F5E1F00B7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E00AE4-7154-4AE6-87A2-069BDDF415B1}">
      <dsp:nvSpPr>
        <dsp:cNvPr id="0" name=""/>
        <dsp:cNvSpPr/>
      </dsp:nvSpPr>
      <dsp:spPr>
        <a:xfrm rot="5400000">
          <a:off x="-141243" y="145420"/>
          <a:ext cx="941620" cy="659134"/>
        </a:xfrm>
        <a:prstGeom prst="chevron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1</a:t>
          </a:r>
          <a:endParaRPr lang="ru-RU" sz="32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-5400000">
        <a:off x="0" y="333744"/>
        <a:ext cx="659134" cy="282486"/>
      </dsp:txXfrm>
    </dsp:sp>
    <dsp:sp modelId="{DAA18127-2A78-4E5B-9FB9-DDB86348F23A}">
      <dsp:nvSpPr>
        <dsp:cNvPr id="0" name=""/>
        <dsp:cNvSpPr/>
      </dsp:nvSpPr>
      <dsp:spPr>
        <a:xfrm rot="5400000">
          <a:off x="5805015" y="-5141703"/>
          <a:ext cx="612374" cy="10904137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Адвент-календарь позволяет интегрировать образовательные области в соответствии с ФГОС ДО</a:t>
          </a:r>
          <a:endParaRPr lang="ru-RU" sz="24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 rot="-5400000">
        <a:off x="659134" y="34072"/>
        <a:ext cx="10874243" cy="552586"/>
      </dsp:txXfrm>
    </dsp:sp>
    <dsp:sp modelId="{3618A904-4109-48A4-9A75-D891E3D01C12}">
      <dsp:nvSpPr>
        <dsp:cNvPr id="0" name=""/>
        <dsp:cNvSpPr/>
      </dsp:nvSpPr>
      <dsp:spPr>
        <a:xfrm rot="5400000">
          <a:off x="-141243" y="975593"/>
          <a:ext cx="941620" cy="659134"/>
        </a:xfrm>
        <a:prstGeom prst="chevron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2</a:t>
          </a:r>
          <a:endParaRPr lang="ru-RU" sz="32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-5400000">
        <a:off x="0" y="1163917"/>
        <a:ext cx="659134" cy="282486"/>
      </dsp:txXfrm>
    </dsp:sp>
    <dsp:sp modelId="{3BCF20AA-7B79-4754-9DCB-156552088A07}">
      <dsp:nvSpPr>
        <dsp:cNvPr id="0" name=""/>
        <dsp:cNvSpPr/>
      </dsp:nvSpPr>
      <dsp:spPr>
        <a:xfrm rot="5400000">
          <a:off x="5805176" y="-4311691"/>
          <a:ext cx="612053" cy="10904137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Тема в </a:t>
          </a:r>
          <a:r>
            <a:rPr lang="ru-RU" sz="1700" b="1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адвент</a:t>
          </a:r>
          <a:r>
            <a:rPr lang="ru-RU" sz="17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-календаре раскрывается через различные виды деятельности детей: игровую, экспериментальную, коммуникативную, поисково-исследовательскую деятельность, конструирование</a:t>
          </a:r>
          <a:endParaRPr lang="ru-RU" sz="17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 rot="-5400000">
        <a:off x="659134" y="864229"/>
        <a:ext cx="10874259" cy="552297"/>
      </dsp:txXfrm>
    </dsp:sp>
    <dsp:sp modelId="{D2FA9936-74DE-45CC-8CB7-511379F16434}">
      <dsp:nvSpPr>
        <dsp:cNvPr id="0" name=""/>
        <dsp:cNvSpPr/>
      </dsp:nvSpPr>
      <dsp:spPr>
        <a:xfrm rot="5400000">
          <a:off x="-141243" y="1825103"/>
          <a:ext cx="941620" cy="659134"/>
        </a:xfrm>
        <a:prstGeom prst="chevron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3</a:t>
          </a:r>
          <a:endParaRPr lang="ru-RU" sz="32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-5400000">
        <a:off x="0" y="2013427"/>
        <a:ext cx="659134" cy="282486"/>
      </dsp:txXfrm>
    </dsp:sp>
    <dsp:sp modelId="{45333B8B-CE04-4557-B4BA-A7D945DE9317}">
      <dsp:nvSpPr>
        <dsp:cNvPr id="0" name=""/>
        <dsp:cNvSpPr/>
      </dsp:nvSpPr>
      <dsp:spPr>
        <a:xfrm rot="5400000">
          <a:off x="5785838" y="-3462181"/>
          <a:ext cx="650728" cy="10904137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Позволяет сочетать в себе идеи современных образовательных технологий – </a:t>
          </a:r>
          <a:r>
            <a:rPr lang="ru-RU" sz="1400" b="1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здоровьесберегающие</a:t>
          </a:r>
          <a:r>
            <a:rPr lang="ru-RU" sz="14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технологии; технологии проектной деятельности; технология исследовательской деятельности; информационно-коммуникационные технологии; личностно-ориентированные технологии, технологию «ТРИЗ» (теория решения изобретательских задач)</a:t>
          </a:r>
          <a:endParaRPr lang="ru-RU" sz="14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 rot="-5400000">
        <a:off x="659134" y="1696289"/>
        <a:ext cx="10872371" cy="587196"/>
      </dsp:txXfrm>
    </dsp:sp>
    <dsp:sp modelId="{D57F1761-A3F5-4838-B883-81591B0F58F7}">
      <dsp:nvSpPr>
        <dsp:cNvPr id="0" name=""/>
        <dsp:cNvSpPr/>
      </dsp:nvSpPr>
      <dsp:spPr>
        <a:xfrm rot="5400000">
          <a:off x="-141243" y="2655276"/>
          <a:ext cx="941620" cy="659134"/>
        </a:xfrm>
        <a:prstGeom prst="chevron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4</a:t>
          </a:r>
          <a:endParaRPr lang="ru-RU" sz="32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-5400000">
        <a:off x="0" y="2843600"/>
        <a:ext cx="659134" cy="282486"/>
      </dsp:txXfrm>
    </dsp:sp>
    <dsp:sp modelId="{E730C8EB-ACDB-4A8B-BDC2-0C6A79CB9686}">
      <dsp:nvSpPr>
        <dsp:cNvPr id="0" name=""/>
        <dsp:cNvSpPr/>
      </dsp:nvSpPr>
      <dsp:spPr>
        <a:xfrm rot="5400000">
          <a:off x="5805176" y="-2632008"/>
          <a:ext cx="612053" cy="10904137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Это новая технология, открывающая новые возможности</a:t>
          </a:r>
          <a:endParaRPr lang="ru-RU" sz="24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 rot="-5400000">
        <a:off x="659134" y="2543912"/>
        <a:ext cx="10874259" cy="552297"/>
      </dsp:txXfrm>
    </dsp:sp>
    <dsp:sp modelId="{15672219-DB7A-432F-9A35-FA6542B0606D}">
      <dsp:nvSpPr>
        <dsp:cNvPr id="0" name=""/>
        <dsp:cNvSpPr/>
      </dsp:nvSpPr>
      <dsp:spPr>
        <a:xfrm rot="5400000">
          <a:off x="-141243" y="3721408"/>
          <a:ext cx="941620" cy="659134"/>
        </a:xfrm>
        <a:prstGeom prst="chevron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5</a:t>
          </a:r>
          <a:endParaRPr lang="ru-RU" sz="32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-5400000">
        <a:off x="0" y="3909732"/>
        <a:ext cx="659134" cy="282486"/>
      </dsp:txXfrm>
    </dsp:sp>
    <dsp:sp modelId="{C59DC9BF-D335-4F8C-9159-1037C8AA1345}">
      <dsp:nvSpPr>
        <dsp:cNvPr id="0" name=""/>
        <dsp:cNvSpPr/>
      </dsp:nvSpPr>
      <dsp:spPr>
        <a:xfrm rot="5400000">
          <a:off x="5569217" y="-1565877"/>
          <a:ext cx="1083970" cy="10904137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Носит характер комплексного воздействия. Развивает не только познавательную активность дошкольников, но также способствует развитию у ребенка: инициативности и самостоятельности; уверенности в своих силах; открытости внешнему миру; умению активно взаимодействовать со сверстниками и со взрослыми; умению участвовать в совместных играх; способности договариваться.</a:t>
          </a:r>
          <a:endParaRPr lang="ru-RU" sz="16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0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 rot="-5400000">
        <a:off x="659134" y="3397121"/>
        <a:ext cx="10851222" cy="9781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050240-5E3F-44EE-9A5C-CAC8A6CF9B24}">
      <dsp:nvSpPr>
        <dsp:cNvPr id="0" name=""/>
        <dsp:cNvSpPr/>
      </dsp:nvSpPr>
      <dsp:spPr>
        <a:xfrm>
          <a:off x="-5715081" y="-874955"/>
          <a:ext cx="6805464" cy="6805464"/>
        </a:xfrm>
        <a:prstGeom prst="blockArc">
          <a:avLst>
            <a:gd name="adj1" fmla="val 18900000"/>
            <a:gd name="adj2" fmla="val 2700000"/>
            <a:gd name="adj3" fmla="val 345"/>
          </a:avLst>
        </a:prstGeom>
        <a:noFill/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299E7F-AA02-4CF3-9D53-E4BFD66B999D}">
      <dsp:nvSpPr>
        <dsp:cNvPr id="0" name=""/>
        <dsp:cNvSpPr/>
      </dsp:nvSpPr>
      <dsp:spPr>
        <a:xfrm>
          <a:off x="701710" y="368944"/>
          <a:ext cx="10605785" cy="1284333"/>
        </a:xfrm>
        <a:prstGeom prst="rect">
          <a:avLst/>
        </a:prstGeom>
        <a:gradFill rotWithShape="0">
          <a:gsLst>
            <a:gs pos="0">
              <a:srgbClr val="FFC000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FFC000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FFC000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2569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Использование </a:t>
          </a:r>
          <a:r>
            <a:rPr lang="ru-RU" sz="2000" b="1" kern="1200" dirty="0" err="1" smtClean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адвент</a:t>
          </a:r>
          <a:r>
            <a:rPr lang="ru-RU" sz="2000" b="1" kern="1200" dirty="0" smtClean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-календаря как инновационной игровой технологии развития познавательной деятельности и эмоционального интеллекта детей дошкольного возраста позволяет отойти от традиционных форм и методов взаимодействия участников образовательного процесса.</a:t>
          </a:r>
          <a:endParaRPr lang="ru-RU" sz="2000" b="1" kern="1200" dirty="0">
            <a:solidFill>
              <a:sysClr val="windowText" lastClr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701710" y="368944"/>
        <a:ext cx="10605785" cy="1284333"/>
      </dsp:txXfrm>
    </dsp:sp>
    <dsp:sp modelId="{2C1D731D-3A20-4308-B9CB-58FF2EC07965}">
      <dsp:nvSpPr>
        <dsp:cNvPr id="0" name=""/>
        <dsp:cNvSpPr/>
      </dsp:nvSpPr>
      <dsp:spPr>
        <a:xfrm>
          <a:off x="69766" y="379166"/>
          <a:ext cx="1263888" cy="1263888"/>
        </a:xfrm>
        <a:prstGeom prst="ellipse">
          <a:avLst/>
        </a:prstGeom>
        <a:solidFill>
          <a:srgbClr val="FFFFCC"/>
        </a:solidFill>
        <a:ln w="6350" cap="flat" cmpd="sng" algn="ctr">
          <a:solidFill>
            <a:srgbClr val="FFC0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D10F89D6-8B3D-4A4D-A597-F1890B4A5F79}">
      <dsp:nvSpPr>
        <dsp:cNvPr id="0" name=""/>
        <dsp:cNvSpPr/>
      </dsp:nvSpPr>
      <dsp:spPr>
        <a:xfrm>
          <a:off x="1069249" y="1909012"/>
          <a:ext cx="10238246" cy="1237528"/>
        </a:xfrm>
        <a:prstGeom prst="rect">
          <a:avLst/>
        </a:prstGeom>
        <a:gradFill rotWithShape="0">
          <a:gsLst>
            <a:gs pos="0">
              <a:srgbClr val="FFC000">
                <a:hueOff val="5197846"/>
                <a:satOff val="-23984"/>
                <a:lumOff val="883"/>
                <a:alphaOff val="0"/>
                <a:lumMod val="110000"/>
                <a:satMod val="105000"/>
                <a:tint val="67000"/>
              </a:srgbClr>
            </a:gs>
            <a:gs pos="50000">
              <a:srgbClr val="FFC000">
                <a:hueOff val="5197846"/>
                <a:satOff val="-23984"/>
                <a:lumOff val="883"/>
                <a:alphaOff val="0"/>
                <a:lumMod val="105000"/>
                <a:satMod val="103000"/>
                <a:tint val="73000"/>
              </a:srgbClr>
            </a:gs>
            <a:gs pos="100000">
              <a:srgbClr val="FFC000">
                <a:hueOff val="5197846"/>
                <a:satOff val="-23984"/>
                <a:lumOff val="883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2569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Реализация предложенной системы работы охватывает все образовательные области, прописанные в ФГОС ДО Российской Федерации</a:t>
          </a:r>
          <a:endParaRPr lang="ru-RU" sz="2000" b="1" kern="1200" dirty="0">
            <a:solidFill>
              <a:sysClr val="windowText" lastClr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1069249" y="1909012"/>
        <a:ext cx="10238246" cy="1237528"/>
      </dsp:txXfrm>
    </dsp:sp>
    <dsp:sp modelId="{DAAF8EF2-4E85-4E8E-AC6B-CD6A6072181B}">
      <dsp:nvSpPr>
        <dsp:cNvPr id="0" name=""/>
        <dsp:cNvSpPr/>
      </dsp:nvSpPr>
      <dsp:spPr>
        <a:xfrm>
          <a:off x="437305" y="1895832"/>
          <a:ext cx="1263888" cy="1263888"/>
        </a:xfrm>
        <a:prstGeom prst="ellipse">
          <a:avLst/>
        </a:prstGeom>
        <a:solidFill>
          <a:srgbClr val="CCFFCC"/>
        </a:solidFill>
        <a:ln w="6350" cap="flat" cmpd="sng" algn="ctr">
          <a:solidFill>
            <a:srgbClr val="FFC000">
              <a:hueOff val="5197846"/>
              <a:satOff val="-23984"/>
              <a:lumOff val="883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F954A94F-FA5B-47D1-81CF-485E5E3C6EAF}">
      <dsp:nvSpPr>
        <dsp:cNvPr id="0" name=""/>
        <dsp:cNvSpPr/>
      </dsp:nvSpPr>
      <dsp:spPr>
        <a:xfrm>
          <a:off x="701710" y="3433530"/>
          <a:ext cx="10605785" cy="1221826"/>
        </a:xfrm>
        <a:prstGeom prst="rect">
          <a:avLst/>
        </a:prstGeom>
        <a:gradFill rotWithShape="0">
          <a:gsLst>
            <a:gs pos="0">
              <a:srgbClr val="FFC000">
                <a:hueOff val="10395692"/>
                <a:satOff val="-47968"/>
                <a:lumOff val="1765"/>
                <a:alphaOff val="0"/>
                <a:lumMod val="110000"/>
                <a:satMod val="105000"/>
                <a:tint val="67000"/>
              </a:srgbClr>
            </a:gs>
            <a:gs pos="50000">
              <a:srgbClr val="FFC000">
                <a:hueOff val="10395692"/>
                <a:satOff val="-47968"/>
                <a:lumOff val="1765"/>
                <a:alphaOff val="0"/>
                <a:lumMod val="105000"/>
                <a:satMod val="103000"/>
                <a:tint val="73000"/>
              </a:srgbClr>
            </a:gs>
            <a:gs pos="100000">
              <a:srgbClr val="FFC000">
                <a:hueOff val="10395692"/>
                <a:satOff val="-47968"/>
                <a:lumOff val="1765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2569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Адвент</a:t>
          </a:r>
          <a:r>
            <a:rPr lang="ru-RU" sz="2000" b="1" kern="1200" dirty="0" smtClean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-календарь для педагога – это своеобразный план деятельности. С его помощью педагог может заранее продумать все методы и приемы обучения и воспитания детей, а также видеть путь достижения поставленной цели.</a:t>
          </a:r>
          <a:endParaRPr lang="ru-RU" sz="2000" b="1" kern="1200" dirty="0">
            <a:solidFill>
              <a:sysClr val="windowText" lastClr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701710" y="3433530"/>
        <a:ext cx="10605785" cy="1221826"/>
      </dsp:txXfrm>
    </dsp:sp>
    <dsp:sp modelId="{D903F575-9083-488B-8368-8145608A2929}">
      <dsp:nvSpPr>
        <dsp:cNvPr id="0" name=""/>
        <dsp:cNvSpPr/>
      </dsp:nvSpPr>
      <dsp:spPr>
        <a:xfrm>
          <a:off x="69766" y="3412498"/>
          <a:ext cx="1263888" cy="1263888"/>
        </a:xfrm>
        <a:prstGeom prst="ellipse">
          <a:avLst/>
        </a:prstGeom>
        <a:solidFill>
          <a:srgbClr val="CCECFF"/>
        </a:solidFill>
        <a:ln w="6350" cap="flat" cmpd="sng" algn="ctr">
          <a:solidFill>
            <a:srgbClr val="FFC000">
              <a:hueOff val="10395692"/>
              <a:satOff val="-47968"/>
              <a:lumOff val="1765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1" y="0"/>
            <a:ext cx="2984870" cy="502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31" tIns="46203" rIns="92431" bIns="46203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01699" y="0"/>
            <a:ext cx="2984870" cy="502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31" tIns="46203" rIns="92431" bIns="46203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44500" y="1252538"/>
            <a:ext cx="5999163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31" tIns="46203" rIns="92431" bIns="46203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1" y="9517547"/>
            <a:ext cx="2984870" cy="502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31" tIns="46203" rIns="92431" bIns="46203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01699" y="9517547"/>
            <a:ext cx="2984870" cy="502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31" tIns="46203" rIns="92431" bIns="46203" anchor="b" anchorCtr="0">
            <a:noAutofit/>
          </a:bodyPr>
          <a:lstStyle/>
          <a:p>
            <a:pPr algn="r">
              <a:buSzPts val="1200"/>
            </a:pPr>
            <a:fld id="{00000000-1234-1234-1234-123412341234}" type="slidenum">
              <a:rPr lang="ru-RU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ts val="1200"/>
              </a:pPr>
              <a:t>‹#›</a:t>
            </a:fld>
            <a:endParaRPr lang="ru-RU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1354015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31" tIns="46203" rIns="92431" bIns="46203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88" name="Google Shape;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52538"/>
            <a:ext cx="5999163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:notes"/>
          <p:cNvSpPr txBox="1">
            <a:spLocks noGrp="1"/>
          </p:cNvSpPr>
          <p:nvPr>
            <p:ph type="body" idx="1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31" tIns="46203" rIns="92431" bIns="46203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07" name="Google Shape;10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52538"/>
            <a:ext cx="5999163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:notes"/>
          <p:cNvSpPr txBox="1">
            <a:spLocks noGrp="1"/>
          </p:cNvSpPr>
          <p:nvPr>
            <p:ph type="body" idx="1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31" tIns="46203" rIns="92431" bIns="46203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31" name="Google Shape;13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52538"/>
            <a:ext cx="5999163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867605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:notes"/>
          <p:cNvSpPr txBox="1">
            <a:spLocks noGrp="1"/>
          </p:cNvSpPr>
          <p:nvPr>
            <p:ph type="body" idx="1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31" tIns="46203" rIns="92431" bIns="46203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37" name="Google Shape;13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52538"/>
            <a:ext cx="5999163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:notes"/>
          <p:cNvSpPr txBox="1">
            <a:spLocks noGrp="1"/>
          </p:cNvSpPr>
          <p:nvPr>
            <p:ph type="body" idx="1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31" tIns="46203" rIns="92431" bIns="46203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13" name="Google Shape;11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52538"/>
            <a:ext cx="5999163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:notes"/>
          <p:cNvSpPr txBox="1">
            <a:spLocks noGrp="1"/>
          </p:cNvSpPr>
          <p:nvPr>
            <p:ph type="body" idx="1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31" tIns="46203" rIns="92431" bIns="46203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13" name="Google Shape;11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52538"/>
            <a:ext cx="5999163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865444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9:notes"/>
          <p:cNvSpPr txBox="1">
            <a:spLocks noGrp="1"/>
          </p:cNvSpPr>
          <p:nvPr>
            <p:ph type="body" idx="1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31" tIns="46203" rIns="92431" bIns="46203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43" name="Google Shape;14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52538"/>
            <a:ext cx="5999163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579051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9:notes"/>
          <p:cNvSpPr txBox="1">
            <a:spLocks noGrp="1"/>
          </p:cNvSpPr>
          <p:nvPr>
            <p:ph type="body" idx="1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31" tIns="46203" rIns="92431" bIns="46203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43" name="Google Shape;14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52538"/>
            <a:ext cx="5999163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0:notes"/>
          <p:cNvSpPr txBox="1">
            <a:spLocks noGrp="1"/>
          </p:cNvSpPr>
          <p:nvPr>
            <p:ph type="body" idx="1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31" tIns="46203" rIns="92431" bIns="46203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49" name="Google Shape;14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52538"/>
            <a:ext cx="5999163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:notes"/>
          <p:cNvSpPr txBox="1">
            <a:spLocks noGrp="1"/>
          </p:cNvSpPr>
          <p:nvPr>
            <p:ph type="body" idx="1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31" tIns="46203" rIns="92431" bIns="46203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37" name="Google Shape;13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52538"/>
            <a:ext cx="5999163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589155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:notes"/>
          <p:cNvSpPr txBox="1">
            <a:spLocks noGrp="1"/>
          </p:cNvSpPr>
          <p:nvPr>
            <p:ph type="body" idx="1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31" tIns="46203" rIns="92431" bIns="46203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37" name="Google Shape;13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52538"/>
            <a:ext cx="5999163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753502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31" tIns="46203" rIns="92431" bIns="46203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52538"/>
            <a:ext cx="5999163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1:notes"/>
          <p:cNvSpPr txBox="1">
            <a:spLocks noGrp="1"/>
          </p:cNvSpPr>
          <p:nvPr>
            <p:ph type="body" idx="1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31" tIns="46203" rIns="92431" bIns="46203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55" name="Google Shape;15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52538"/>
            <a:ext cx="5999163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809700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1:notes"/>
          <p:cNvSpPr txBox="1">
            <a:spLocks noGrp="1"/>
          </p:cNvSpPr>
          <p:nvPr>
            <p:ph type="body" idx="1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31" tIns="46203" rIns="92431" bIns="46203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55" name="Google Shape;15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52538"/>
            <a:ext cx="5999163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31" tIns="46203" rIns="92431" bIns="46203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52538"/>
            <a:ext cx="5999163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756233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31" tIns="46203" rIns="92431" bIns="46203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52538"/>
            <a:ext cx="5999163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57951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31" tIns="46203" rIns="92431" bIns="46203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52538"/>
            <a:ext cx="5999163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927475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31" tIns="46203" rIns="92431" bIns="46203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52538"/>
            <a:ext cx="5999163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312549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>
            <a:spLocks noGrp="1"/>
          </p:cNvSpPr>
          <p:nvPr>
            <p:ph type="body" idx="1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31" tIns="46203" rIns="92431" bIns="46203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01" name="Google Shape;1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52538"/>
            <a:ext cx="5999163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059701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>
            <a:spLocks noGrp="1"/>
          </p:cNvSpPr>
          <p:nvPr>
            <p:ph type="body" idx="1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31" tIns="46203" rIns="92431" bIns="46203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01" name="Google Shape;1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52538"/>
            <a:ext cx="5999163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859179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>
            <a:spLocks noGrp="1"/>
          </p:cNvSpPr>
          <p:nvPr>
            <p:ph type="body" idx="1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31" tIns="46203" rIns="92431" bIns="46203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01" name="Google Shape;1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52538"/>
            <a:ext cx="5999163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76256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итульный слайд">
  <p:cSld name="1_Титульный слайд">
    <p:bg>
      <p:bgPr>
        <a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2"/>
          <p:cNvSpPr txBox="1">
            <a:spLocks noGrp="1"/>
          </p:cNvSpPr>
          <p:nvPr>
            <p:ph type="title"/>
          </p:nvPr>
        </p:nvSpPr>
        <p:spPr>
          <a:xfrm>
            <a:off x="608410" y="273050"/>
            <a:ext cx="4003250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1"/>
              <a:buFont typeface="Calibri"/>
              <a:buNone/>
              <a:defRPr sz="2661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2"/>
          <p:cNvSpPr txBox="1">
            <a:spLocks noGrp="1"/>
          </p:cNvSpPr>
          <p:nvPr>
            <p:ph type="body" idx="1"/>
          </p:nvPr>
        </p:nvSpPr>
        <p:spPr>
          <a:xfrm>
            <a:off x="4757424" y="273052"/>
            <a:ext cx="6802356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99046" algn="l">
              <a:lnSpc>
                <a:spcPct val="100000"/>
              </a:lnSpc>
              <a:spcBef>
                <a:spcPts val="852"/>
              </a:spcBef>
              <a:spcAft>
                <a:spcPts val="0"/>
              </a:spcAft>
              <a:buClr>
                <a:schemeClr val="dk1"/>
              </a:buClr>
              <a:buSzPts val="4259"/>
              <a:buChar char="•"/>
              <a:defRPr sz="4259"/>
            </a:lvl1pPr>
            <a:lvl2pPr marL="914400" lvl="1" indent="-465264" algn="l">
              <a:lnSpc>
                <a:spcPct val="100000"/>
              </a:lnSpc>
              <a:spcBef>
                <a:spcPts val="745"/>
              </a:spcBef>
              <a:spcAft>
                <a:spcPts val="0"/>
              </a:spcAft>
              <a:buClr>
                <a:schemeClr val="dk1"/>
              </a:buClr>
              <a:buSzPts val="3727"/>
              <a:buChar char="–"/>
              <a:defRPr sz="3727"/>
            </a:lvl2pPr>
            <a:lvl3pPr marL="1371600" lvl="2" indent="-431355" algn="l">
              <a:lnSpc>
                <a:spcPct val="100000"/>
              </a:lnSpc>
              <a:spcBef>
                <a:spcPts val="639"/>
              </a:spcBef>
              <a:spcAft>
                <a:spcPts val="0"/>
              </a:spcAft>
              <a:buClr>
                <a:schemeClr val="dk1"/>
              </a:buClr>
              <a:buSzPts val="3193"/>
              <a:buChar char="•"/>
              <a:defRPr sz="3193"/>
            </a:lvl3pPr>
            <a:lvl4pPr marL="1828800" lvl="3" indent="-397573" algn="l">
              <a:lnSpc>
                <a:spcPct val="10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661"/>
              <a:buChar char="–"/>
              <a:defRPr sz="2661"/>
            </a:lvl4pPr>
            <a:lvl5pPr marL="2286000" lvl="4" indent="-397573" algn="l">
              <a:lnSpc>
                <a:spcPct val="10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661"/>
              <a:buChar char="»"/>
              <a:defRPr sz="2661"/>
            </a:lvl5pPr>
            <a:lvl6pPr marL="2743200" lvl="5" indent="-397573" algn="l">
              <a:lnSpc>
                <a:spcPct val="10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661"/>
              <a:buChar char="•"/>
              <a:defRPr sz="2661"/>
            </a:lvl6pPr>
            <a:lvl7pPr marL="3200400" lvl="6" indent="-397573" algn="l">
              <a:lnSpc>
                <a:spcPct val="10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661"/>
              <a:buChar char="•"/>
              <a:defRPr sz="2661"/>
            </a:lvl7pPr>
            <a:lvl8pPr marL="3657600" lvl="7" indent="-397573" algn="l">
              <a:lnSpc>
                <a:spcPct val="10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661"/>
              <a:buChar char="•"/>
              <a:defRPr sz="2661"/>
            </a:lvl8pPr>
            <a:lvl9pPr marL="4114800" lvl="8" indent="-397573" algn="l">
              <a:lnSpc>
                <a:spcPct val="10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661"/>
              <a:buChar char="•"/>
              <a:defRPr sz="2661"/>
            </a:lvl9pPr>
          </a:lstStyle>
          <a:p>
            <a:endParaRPr/>
          </a:p>
        </p:txBody>
      </p:sp>
      <p:sp>
        <p:nvSpPr>
          <p:cNvPr id="63" name="Google Shape;63;p22"/>
          <p:cNvSpPr txBox="1">
            <a:spLocks noGrp="1"/>
          </p:cNvSpPr>
          <p:nvPr>
            <p:ph type="body" idx="2"/>
          </p:nvPr>
        </p:nvSpPr>
        <p:spPr>
          <a:xfrm>
            <a:off x="608410" y="1435102"/>
            <a:ext cx="4003250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3"/>
              <a:buNone/>
              <a:defRPr sz="1862"/>
            </a:lvl1pPr>
            <a:lvl2pPr marL="914400" lvl="1" indent="-228600" algn="l">
              <a:lnSpc>
                <a:spcPct val="10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597"/>
              <a:buNone/>
              <a:defRPr sz="1597"/>
            </a:lvl2pPr>
            <a:lvl3pPr marL="1371600" lvl="2" indent="-228600" algn="l">
              <a:lnSpc>
                <a:spcPct val="100000"/>
              </a:lnSpc>
              <a:spcBef>
                <a:spcPts val="266"/>
              </a:spcBef>
              <a:spcAft>
                <a:spcPts val="0"/>
              </a:spcAft>
              <a:buClr>
                <a:schemeClr val="dk1"/>
              </a:buClr>
              <a:buSzPts val="1331"/>
              <a:buNone/>
              <a:defRPr sz="1331"/>
            </a:lvl3pPr>
            <a:lvl4pPr marL="1828800" lvl="3" indent="-228600" algn="l">
              <a:lnSpc>
                <a:spcPct val="100000"/>
              </a:lnSpc>
              <a:spcBef>
                <a:spcPts val="239"/>
              </a:spcBef>
              <a:spcAft>
                <a:spcPts val="0"/>
              </a:spcAft>
              <a:buClr>
                <a:schemeClr val="dk1"/>
              </a:buClr>
              <a:buSzPts val="1197"/>
              <a:buNone/>
              <a:defRPr sz="1197"/>
            </a:lvl4pPr>
            <a:lvl5pPr marL="2286000" lvl="4" indent="-228600" algn="l">
              <a:lnSpc>
                <a:spcPct val="100000"/>
              </a:lnSpc>
              <a:spcBef>
                <a:spcPts val="239"/>
              </a:spcBef>
              <a:spcAft>
                <a:spcPts val="0"/>
              </a:spcAft>
              <a:buClr>
                <a:schemeClr val="dk1"/>
              </a:buClr>
              <a:buSzPts val="1197"/>
              <a:buNone/>
              <a:defRPr sz="1197"/>
            </a:lvl5pPr>
            <a:lvl6pPr marL="2743200" lvl="5" indent="-228600" algn="l">
              <a:lnSpc>
                <a:spcPct val="100000"/>
              </a:lnSpc>
              <a:spcBef>
                <a:spcPts val="239"/>
              </a:spcBef>
              <a:spcAft>
                <a:spcPts val="0"/>
              </a:spcAft>
              <a:buClr>
                <a:schemeClr val="dk1"/>
              </a:buClr>
              <a:buSzPts val="1197"/>
              <a:buNone/>
              <a:defRPr sz="1197"/>
            </a:lvl6pPr>
            <a:lvl7pPr marL="3200400" lvl="6" indent="-228600" algn="l">
              <a:lnSpc>
                <a:spcPct val="100000"/>
              </a:lnSpc>
              <a:spcBef>
                <a:spcPts val="239"/>
              </a:spcBef>
              <a:spcAft>
                <a:spcPts val="0"/>
              </a:spcAft>
              <a:buClr>
                <a:schemeClr val="dk1"/>
              </a:buClr>
              <a:buSzPts val="1197"/>
              <a:buNone/>
              <a:defRPr sz="1197"/>
            </a:lvl7pPr>
            <a:lvl8pPr marL="3657600" lvl="7" indent="-228600" algn="l">
              <a:lnSpc>
                <a:spcPct val="100000"/>
              </a:lnSpc>
              <a:spcBef>
                <a:spcPts val="239"/>
              </a:spcBef>
              <a:spcAft>
                <a:spcPts val="0"/>
              </a:spcAft>
              <a:buClr>
                <a:schemeClr val="dk1"/>
              </a:buClr>
              <a:buSzPts val="1197"/>
              <a:buNone/>
              <a:defRPr sz="1197"/>
            </a:lvl8pPr>
            <a:lvl9pPr marL="4114800" lvl="8" indent="-228600" algn="l">
              <a:lnSpc>
                <a:spcPct val="100000"/>
              </a:lnSpc>
              <a:spcBef>
                <a:spcPts val="239"/>
              </a:spcBef>
              <a:spcAft>
                <a:spcPts val="0"/>
              </a:spcAft>
              <a:buClr>
                <a:schemeClr val="dk1"/>
              </a:buClr>
              <a:buSzPts val="1197"/>
              <a:buNone/>
              <a:defRPr sz="1197"/>
            </a:lvl9pPr>
          </a:lstStyle>
          <a:p>
            <a:endParaRPr/>
          </a:p>
        </p:txBody>
      </p:sp>
      <p:sp>
        <p:nvSpPr>
          <p:cNvPr id="64" name="Google Shape;64;p22"/>
          <p:cNvSpPr txBox="1">
            <a:spLocks noGrp="1"/>
          </p:cNvSpPr>
          <p:nvPr>
            <p:ph type="dt" idx="10"/>
          </p:nvPr>
        </p:nvSpPr>
        <p:spPr>
          <a:xfrm>
            <a:off x="608410" y="6356352"/>
            <a:ext cx="283924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2"/>
          <p:cNvSpPr txBox="1">
            <a:spLocks noGrp="1"/>
          </p:cNvSpPr>
          <p:nvPr>
            <p:ph type="ftr" idx="11"/>
          </p:nvPr>
        </p:nvSpPr>
        <p:spPr>
          <a:xfrm>
            <a:off x="4157464" y="6356352"/>
            <a:ext cx="38532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2"/>
          <p:cNvSpPr txBox="1">
            <a:spLocks noGrp="1"/>
          </p:cNvSpPr>
          <p:nvPr>
            <p:ph type="sldNum" idx="12"/>
          </p:nvPr>
        </p:nvSpPr>
        <p:spPr>
          <a:xfrm>
            <a:off x="8720535" y="6356352"/>
            <a:ext cx="283924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7"/>
              <a:buFont typeface="Arial"/>
              <a:buNone/>
              <a:defRPr sz="15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7"/>
              <a:buFont typeface="Arial"/>
              <a:buNone/>
              <a:defRPr sz="15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7"/>
              <a:buFont typeface="Arial"/>
              <a:buNone/>
              <a:defRPr sz="15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7"/>
              <a:buFont typeface="Arial"/>
              <a:buNone/>
              <a:defRPr sz="15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7"/>
              <a:buFont typeface="Arial"/>
              <a:buNone/>
              <a:defRPr sz="15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7"/>
              <a:buFont typeface="Arial"/>
              <a:buNone/>
              <a:defRPr sz="15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7"/>
              <a:buFont typeface="Arial"/>
              <a:buNone/>
              <a:defRPr sz="15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7"/>
              <a:buFont typeface="Arial"/>
              <a:buNone/>
              <a:defRPr sz="15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7"/>
              <a:buFont typeface="Arial"/>
              <a:buNone/>
              <a:defRPr sz="15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4"/>
          <p:cNvSpPr txBox="1">
            <a:spLocks noGrp="1"/>
          </p:cNvSpPr>
          <p:nvPr>
            <p:ph type="title"/>
          </p:nvPr>
        </p:nvSpPr>
        <p:spPr>
          <a:xfrm>
            <a:off x="608411" y="274638"/>
            <a:ext cx="10951369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4"/>
          <p:cNvSpPr txBox="1">
            <a:spLocks noGrp="1"/>
          </p:cNvSpPr>
          <p:nvPr>
            <p:ph type="body" idx="1"/>
          </p:nvPr>
        </p:nvSpPr>
        <p:spPr>
          <a:xfrm rot="5400000">
            <a:off x="3821114" y="-1612501"/>
            <a:ext cx="4525963" cy="10951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4"/>
          <p:cNvSpPr txBox="1">
            <a:spLocks noGrp="1"/>
          </p:cNvSpPr>
          <p:nvPr>
            <p:ph type="dt" idx="10"/>
          </p:nvPr>
        </p:nvSpPr>
        <p:spPr>
          <a:xfrm>
            <a:off x="608410" y="6356352"/>
            <a:ext cx="283924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4"/>
          <p:cNvSpPr txBox="1">
            <a:spLocks noGrp="1"/>
          </p:cNvSpPr>
          <p:nvPr>
            <p:ph type="ftr" idx="11"/>
          </p:nvPr>
        </p:nvSpPr>
        <p:spPr>
          <a:xfrm>
            <a:off x="4157464" y="6356352"/>
            <a:ext cx="38532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4"/>
          <p:cNvSpPr txBox="1">
            <a:spLocks noGrp="1"/>
          </p:cNvSpPr>
          <p:nvPr>
            <p:ph type="sldNum" idx="12"/>
          </p:nvPr>
        </p:nvSpPr>
        <p:spPr>
          <a:xfrm>
            <a:off x="8720535" y="6356352"/>
            <a:ext cx="283924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7"/>
              <a:buFont typeface="Arial"/>
              <a:buNone/>
              <a:defRPr sz="15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7"/>
              <a:buFont typeface="Arial"/>
              <a:buNone/>
              <a:defRPr sz="15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7"/>
              <a:buFont typeface="Arial"/>
              <a:buNone/>
              <a:defRPr sz="15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7"/>
              <a:buFont typeface="Arial"/>
              <a:buNone/>
              <a:defRPr sz="15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7"/>
              <a:buFont typeface="Arial"/>
              <a:buNone/>
              <a:defRPr sz="15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7"/>
              <a:buFont typeface="Arial"/>
              <a:buNone/>
              <a:defRPr sz="15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7"/>
              <a:buFont typeface="Arial"/>
              <a:buNone/>
              <a:defRPr sz="15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7"/>
              <a:buFont typeface="Arial"/>
              <a:buNone/>
              <a:defRPr sz="15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7"/>
              <a:buFont typeface="Arial"/>
              <a:buNone/>
              <a:defRPr sz="15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5"/>
          <p:cNvSpPr txBox="1">
            <a:spLocks noGrp="1"/>
          </p:cNvSpPr>
          <p:nvPr>
            <p:ph type="title"/>
          </p:nvPr>
        </p:nvSpPr>
        <p:spPr>
          <a:xfrm rot="5400000">
            <a:off x="7265096" y="1831481"/>
            <a:ext cx="5851525" cy="2737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5"/>
          <p:cNvSpPr txBox="1">
            <a:spLocks noGrp="1"/>
          </p:cNvSpPr>
          <p:nvPr>
            <p:ph type="body" idx="1"/>
          </p:nvPr>
        </p:nvSpPr>
        <p:spPr>
          <a:xfrm rot="5400000">
            <a:off x="1688008" y="-804960"/>
            <a:ext cx="5851525" cy="8010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25"/>
          <p:cNvSpPr txBox="1">
            <a:spLocks noGrp="1"/>
          </p:cNvSpPr>
          <p:nvPr>
            <p:ph type="dt" idx="10"/>
          </p:nvPr>
        </p:nvSpPr>
        <p:spPr>
          <a:xfrm>
            <a:off x="608410" y="6356352"/>
            <a:ext cx="283924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5"/>
          <p:cNvSpPr txBox="1">
            <a:spLocks noGrp="1"/>
          </p:cNvSpPr>
          <p:nvPr>
            <p:ph type="ftr" idx="11"/>
          </p:nvPr>
        </p:nvSpPr>
        <p:spPr>
          <a:xfrm>
            <a:off x="4157464" y="6356352"/>
            <a:ext cx="38532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5"/>
          <p:cNvSpPr txBox="1">
            <a:spLocks noGrp="1"/>
          </p:cNvSpPr>
          <p:nvPr>
            <p:ph type="sldNum" idx="12"/>
          </p:nvPr>
        </p:nvSpPr>
        <p:spPr>
          <a:xfrm>
            <a:off x="8720535" y="6356352"/>
            <a:ext cx="283924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7"/>
              <a:buFont typeface="Arial"/>
              <a:buNone/>
              <a:defRPr sz="15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7"/>
              <a:buFont typeface="Arial"/>
              <a:buNone/>
              <a:defRPr sz="15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7"/>
              <a:buFont typeface="Arial"/>
              <a:buNone/>
              <a:defRPr sz="15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7"/>
              <a:buFont typeface="Arial"/>
              <a:buNone/>
              <a:defRPr sz="15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7"/>
              <a:buFont typeface="Arial"/>
              <a:buNone/>
              <a:defRPr sz="15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7"/>
              <a:buFont typeface="Arial"/>
              <a:buNone/>
              <a:defRPr sz="15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7"/>
              <a:buFont typeface="Arial"/>
              <a:buNone/>
              <a:defRPr sz="15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7"/>
              <a:buFont typeface="Arial"/>
              <a:buNone/>
              <a:defRPr sz="15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7"/>
              <a:buFont typeface="Arial"/>
              <a:buNone/>
              <a:defRPr sz="15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ользовательский макет">
  <p:cSld name="Пользовательский макет">
    <p:bg>
      <p:bgPr>
        <a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5"/>
          <p:cNvSpPr txBox="1">
            <a:spLocks noGrp="1"/>
          </p:cNvSpPr>
          <p:nvPr>
            <p:ph type="ctrTitle"/>
          </p:nvPr>
        </p:nvSpPr>
        <p:spPr>
          <a:xfrm>
            <a:off x="912615" y="2130427"/>
            <a:ext cx="1034296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5"/>
          <p:cNvSpPr txBox="1">
            <a:spLocks noGrp="1"/>
          </p:cNvSpPr>
          <p:nvPr>
            <p:ph type="subTitle" idx="1"/>
          </p:nvPr>
        </p:nvSpPr>
        <p:spPr>
          <a:xfrm>
            <a:off x="1825228" y="3886200"/>
            <a:ext cx="8517732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852"/>
              </a:spcBef>
              <a:spcAft>
                <a:spcPts val="0"/>
              </a:spcAft>
              <a:buClr>
                <a:srgbClr val="888888"/>
              </a:buClr>
              <a:buSzPts val="4259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745"/>
              </a:spcBef>
              <a:spcAft>
                <a:spcPts val="0"/>
              </a:spcAft>
              <a:buClr>
                <a:srgbClr val="888888"/>
              </a:buClr>
              <a:buSzPts val="3727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639"/>
              </a:spcBef>
              <a:spcAft>
                <a:spcPts val="0"/>
              </a:spcAft>
              <a:buClr>
                <a:srgbClr val="888888"/>
              </a:buClr>
              <a:buSzPts val="3193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532"/>
              </a:spcBef>
              <a:spcAft>
                <a:spcPts val="0"/>
              </a:spcAft>
              <a:buClr>
                <a:srgbClr val="888888"/>
              </a:buClr>
              <a:buSzPts val="2661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532"/>
              </a:spcBef>
              <a:spcAft>
                <a:spcPts val="0"/>
              </a:spcAft>
              <a:buClr>
                <a:srgbClr val="888888"/>
              </a:buClr>
              <a:buSzPts val="2661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532"/>
              </a:spcBef>
              <a:spcAft>
                <a:spcPts val="0"/>
              </a:spcAft>
              <a:buClr>
                <a:srgbClr val="888888"/>
              </a:buClr>
              <a:buSzPts val="2661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532"/>
              </a:spcBef>
              <a:spcAft>
                <a:spcPts val="0"/>
              </a:spcAft>
              <a:buClr>
                <a:srgbClr val="888888"/>
              </a:buClr>
              <a:buSzPts val="2661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532"/>
              </a:spcBef>
              <a:spcAft>
                <a:spcPts val="0"/>
              </a:spcAft>
              <a:buClr>
                <a:srgbClr val="888888"/>
              </a:buClr>
              <a:buSzPts val="2661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532"/>
              </a:spcBef>
              <a:spcAft>
                <a:spcPts val="0"/>
              </a:spcAft>
              <a:buClr>
                <a:srgbClr val="888888"/>
              </a:buClr>
              <a:buSzPts val="2661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15"/>
          <p:cNvSpPr txBox="1">
            <a:spLocks noGrp="1"/>
          </p:cNvSpPr>
          <p:nvPr>
            <p:ph type="dt" idx="10"/>
          </p:nvPr>
        </p:nvSpPr>
        <p:spPr>
          <a:xfrm>
            <a:off x="608410" y="6356352"/>
            <a:ext cx="283924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5"/>
          <p:cNvSpPr txBox="1">
            <a:spLocks noGrp="1"/>
          </p:cNvSpPr>
          <p:nvPr>
            <p:ph type="ftr" idx="11"/>
          </p:nvPr>
        </p:nvSpPr>
        <p:spPr>
          <a:xfrm>
            <a:off x="4157464" y="6356352"/>
            <a:ext cx="38532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5"/>
          <p:cNvSpPr txBox="1">
            <a:spLocks noGrp="1"/>
          </p:cNvSpPr>
          <p:nvPr>
            <p:ph type="sldNum" idx="12"/>
          </p:nvPr>
        </p:nvSpPr>
        <p:spPr>
          <a:xfrm>
            <a:off x="8720535" y="6356352"/>
            <a:ext cx="283924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7"/>
              <a:buFont typeface="Arial"/>
              <a:buNone/>
              <a:defRPr sz="15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7"/>
              <a:buFont typeface="Arial"/>
              <a:buNone/>
              <a:defRPr sz="15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7"/>
              <a:buFont typeface="Arial"/>
              <a:buNone/>
              <a:defRPr sz="15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7"/>
              <a:buFont typeface="Arial"/>
              <a:buNone/>
              <a:defRPr sz="15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7"/>
              <a:buFont typeface="Arial"/>
              <a:buNone/>
              <a:defRPr sz="15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7"/>
              <a:buFont typeface="Arial"/>
              <a:buNone/>
              <a:defRPr sz="15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7"/>
              <a:buFont typeface="Arial"/>
              <a:buNone/>
              <a:defRPr sz="15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7"/>
              <a:buFont typeface="Arial"/>
              <a:buNone/>
              <a:defRPr sz="15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7"/>
              <a:buFont typeface="Arial"/>
              <a:buNone/>
              <a:defRPr sz="15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6"/>
          <p:cNvSpPr txBox="1">
            <a:spLocks noGrp="1"/>
          </p:cNvSpPr>
          <p:nvPr>
            <p:ph type="title"/>
          </p:nvPr>
        </p:nvSpPr>
        <p:spPr>
          <a:xfrm>
            <a:off x="608411" y="274638"/>
            <a:ext cx="10951369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6"/>
          <p:cNvSpPr txBox="1">
            <a:spLocks noGrp="1"/>
          </p:cNvSpPr>
          <p:nvPr>
            <p:ph type="body" idx="1"/>
          </p:nvPr>
        </p:nvSpPr>
        <p:spPr>
          <a:xfrm>
            <a:off x="608411" y="1600202"/>
            <a:ext cx="10951369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16"/>
          <p:cNvSpPr txBox="1">
            <a:spLocks noGrp="1"/>
          </p:cNvSpPr>
          <p:nvPr>
            <p:ph type="dt" idx="10"/>
          </p:nvPr>
        </p:nvSpPr>
        <p:spPr>
          <a:xfrm>
            <a:off x="608410" y="6356352"/>
            <a:ext cx="283924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6"/>
          <p:cNvSpPr txBox="1">
            <a:spLocks noGrp="1"/>
          </p:cNvSpPr>
          <p:nvPr>
            <p:ph type="ftr" idx="11"/>
          </p:nvPr>
        </p:nvSpPr>
        <p:spPr>
          <a:xfrm>
            <a:off x="4157464" y="6356352"/>
            <a:ext cx="38532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6"/>
          <p:cNvSpPr txBox="1">
            <a:spLocks noGrp="1"/>
          </p:cNvSpPr>
          <p:nvPr>
            <p:ph type="sldNum" idx="12"/>
          </p:nvPr>
        </p:nvSpPr>
        <p:spPr>
          <a:xfrm>
            <a:off x="8720535" y="6356352"/>
            <a:ext cx="283924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7"/>
              <a:buFont typeface="Arial"/>
              <a:buNone/>
              <a:defRPr sz="15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7"/>
              <a:buFont typeface="Arial"/>
              <a:buNone/>
              <a:defRPr sz="15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7"/>
              <a:buFont typeface="Arial"/>
              <a:buNone/>
              <a:defRPr sz="15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7"/>
              <a:buFont typeface="Arial"/>
              <a:buNone/>
              <a:defRPr sz="15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7"/>
              <a:buFont typeface="Arial"/>
              <a:buNone/>
              <a:defRPr sz="15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7"/>
              <a:buFont typeface="Arial"/>
              <a:buNone/>
              <a:defRPr sz="15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7"/>
              <a:buFont typeface="Arial"/>
              <a:buNone/>
              <a:defRPr sz="15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7"/>
              <a:buFont typeface="Arial"/>
              <a:buNone/>
              <a:defRPr sz="15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7"/>
              <a:buFont typeface="Arial"/>
              <a:buNone/>
              <a:defRPr sz="15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7"/>
          <p:cNvSpPr txBox="1">
            <a:spLocks noGrp="1"/>
          </p:cNvSpPr>
          <p:nvPr>
            <p:ph type="title"/>
          </p:nvPr>
        </p:nvSpPr>
        <p:spPr>
          <a:xfrm>
            <a:off x="961204" y="4406902"/>
            <a:ext cx="1034296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323"/>
              <a:buFont typeface="Calibri"/>
              <a:buNone/>
              <a:defRPr sz="5323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7"/>
          <p:cNvSpPr txBox="1">
            <a:spLocks noGrp="1"/>
          </p:cNvSpPr>
          <p:nvPr>
            <p:ph type="body" idx="1"/>
          </p:nvPr>
        </p:nvSpPr>
        <p:spPr>
          <a:xfrm>
            <a:off x="961204" y="2906713"/>
            <a:ext cx="1034296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532"/>
              </a:spcBef>
              <a:spcAft>
                <a:spcPts val="0"/>
              </a:spcAft>
              <a:buClr>
                <a:srgbClr val="888888"/>
              </a:buClr>
              <a:buSzPts val="2661"/>
              <a:buNone/>
              <a:defRPr sz="2661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Clr>
                <a:srgbClr val="888888"/>
              </a:buClr>
              <a:buSzPts val="2396"/>
              <a:buNone/>
              <a:defRPr sz="2396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426"/>
              </a:spcBef>
              <a:spcAft>
                <a:spcPts val="0"/>
              </a:spcAft>
              <a:buClr>
                <a:srgbClr val="888888"/>
              </a:buClr>
              <a:buSzPts val="2129"/>
              <a:buNone/>
              <a:defRPr sz="2129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3"/>
              <a:buNone/>
              <a:defRPr sz="1862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3"/>
              <a:buNone/>
              <a:defRPr sz="1862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3"/>
              <a:buNone/>
              <a:defRPr sz="1862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3"/>
              <a:buNone/>
              <a:defRPr sz="1862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3"/>
              <a:buNone/>
              <a:defRPr sz="1862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3"/>
              <a:buNone/>
              <a:defRPr sz="1862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17"/>
          <p:cNvSpPr txBox="1">
            <a:spLocks noGrp="1"/>
          </p:cNvSpPr>
          <p:nvPr>
            <p:ph type="dt" idx="10"/>
          </p:nvPr>
        </p:nvSpPr>
        <p:spPr>
          <a:xfrm>
            <a:off x="608410" y="6356352"/>
            <a:ext cx="283924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7"/>
          <p:cNvSpPr txBox="1">
            <a:spLocks noGrp="1"/>
          </p:cNvSpPr>
          <p:nvPr>
            <p:ph type="ftr" idx="11"/>
          </p:nvPr>
        </p:nvSpPr>
        <p:spPr>
          <a:xfrm>
            <a:off x="4157464" y="6356352"/>
            <a:ext cx="38532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7"/>
          <p:cNvSpPr txBox="1">
            <a:spLocks noGrp="1"/>
          </p:cNvSpPr>
          <p:nvPr>
            <p:ph type="sldNum" idx="12"/>
          </p:nvPr>
        </p:nvSpPr>
        <p:spPr>
          <a:xfrm>
            <a:off x="8720535" y="6356352"/>
            <a:ext cx="283924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7"/>
              <a:buFont typeface="Arial"/>
              <a:buNone/>
              <a:defRPr sz="15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7"/>
              <a:buFont typeface="Arial"/>
              <a:buNone/>
              <a:defRPr sz="15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7"/>
              <a:buFont typeface="Arial"/>
              <a:buNone/>
              <a:defRPr sz="15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7"/>
              <a:buFont typeface="Arial"/>
              <a:buNone/>
              <a:defRPr sz="15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7"/>
              <a:buFont typeface="Arial"/>
              <a:buNone/>
              <a:defRPr sz="15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7"/>
              <a:buFont typeface="Arial"/>
              <a:buNone/>
              <a:defRPr sz="15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7"/>
              <a:buFont typeface="Arial"/>
              <a:buNone/>
              <a:defRPr sz="15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7"/>
              <a:buFont typeface="Arial"/>
              <a:buNone/>
              <a:defRPr sz="15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7"/>
              <a:buFont typeface="Arial"/>
              <a:buNone/>
              <a:defRPr sz="15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8"/>
          <p:cNvSpPr txBox="1">
            <a:spLocks noGrp="1"/>
          </p:cNvSpPr>
          <p:nvPr>
            <p:ph type="title"/>
          </p:nvPr>
        </p:nvSpPr>
        <p:spPr>
          <a:xfrm>
            <a:off x="608411" y="274638"/>
            <a:ext cx="10951369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8"/>
          <p:cNvSpPr txBox="1">
            <a:spLocks noGrp="1"/>
          </p:cNvSpPr>
          <p:nvPr>
            <p:ph type="body" idx="1"/>
          </p:nvPr>
        </p:nvSpPr>
        <p:spPr>
          <a:xfrm>
            <a:off x="608409" y="1600202"/>
            <a:ext cx="5374283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5264" algn="l">
              <a:lnSpc>
                <a:spcPct val="100000"/>
              </a:lnSpc>
              <a:spcBef>
                <a:spcPts val="745"/>
              </a:spcBef>
              <a:spcAft>
                <a:spcPts val="0"/>
              </a:spcAft>
              <a:buClr>
                <a:schemeClr val="dk1"/>
              </a:buClr>
              <a:buSzPts val="3727"/>
              <a:buChar char="•"/>
              <a:defRPr sz="3727"/>
            </a:lvl1pPr>
            <a:lvl2pPr marL="914400" lvl="1" indent="-431355" algn="l">
              <a:lnSpc>
                <a:spcPct val="100000"/>
              </a:lnSpc>
              <a:spcBef>
                <a:spcPts val="639"/>
              </a:spcBef>
              <a:spcAft>
                <a:spcPts val="0"/>
              </a:spcAft>
              <a:buClr>
                <a:schemeClr val="dk1"/>
              </a:buClr>
              <a:buSzPts val="3193"/>
              <a:buChar char="–"/>
              <a:defRPr sz="3193"/>
            </a:lvl2pPr>
            <a:lvl3pPr marL="1371600" lvl="2" indent="-397573" algn="l">
              <a:lnSpc>
                <a:spcPct val="10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661"/>
              <a:buChar char="•"/>
              <a:defRPr sz="2661"/>
            </a:lvl3pPr>
            <a:lvl4pPr marL="1828800" lvl="3" indent="-380745" algn="l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Clr>
                <a:schemeClr val="dk1"/>
              </a:buClr>
              <a:buSzPts val="2396"/>
              <a:buChar char="–"/>
              <a:defRPr sz="2396"/>
            </a:lvl4pPr>
            <a:lvl5pPr marL="2286000" lvl="4" indent="-380745" algn="l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Clr>
                <a:schemeClr val="dk1"/>
              </a:buClr>
              <a:buSzPts val="2396"/>
              <a:buChar char="»"/>
              <a:defRPr sz="2396"/>
            </a:lvl5pPr>
            <a:lvl6pPr marL="2743200" lvl="5" indent="-380745" algn="l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Clr>
                <a:schemeClr val="dk1"/>
              </a:buClr>
              <a:buSzPts val="2396"/>
              <a:buChar char="•"/>
              <a:defRPr sz="2396"/>
            </a:lvl6pPr>
            <a:lvl7pPr marL="3200400" lvl="6" indent="-380745" algn="l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Clr>
                <a:schemeClr val="dk1"/>
              </a:buClr>
              <a:buSzPts val="2396"/>
              <a:buChar char="•"/>
              <a:defRPr sz="2396"/>
            </a:lvl7pPr>
            <a:lvl8pPr marL="3657600" lvl="7" indent="-380746" algn="l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Clr>
                <a:schemeClr val="dk1"/>
              </a:buClr>
              <a:buSzPts val="2396"/>
              <a:buChar char="•"/>
              <a:defRPr sz="2396"/>
            </a:lvl8pPr>
            <a:lvl9pPr marL="4114800" lvl="8" indent="-380746" algn="l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Clr>
                <a:schemeClr val="dk1"/>
              </a:buClr>
              <a:buSzPts val="2396"/>
              <a:buChar char="•"/>
              <a:defRPr sz="2396"/>
            </a:lvl9pPr>
          </a:lstStyle>
          <a:p>
            <a:endParaRPr/>
          </a:p>
        </p:txBody>
      </p:sp>
      <p:sp>
        <p:nvSpPr>
          <p:cNvPr id="38" name="Google Shape;38;p18"/>
          <p:cNvSpPr txBox="1">
            <a:spLocks noGrp="1"/>
          </p:cNvSpPr>
          <p:nvPr>
            <p:ph type="body" idx="2"/>
          </p:nvPr>
        </p:nvSpPr>
        <p:spPr>
          <a:xfrm>
            <a:off x="6185496" y="1600202"/>
            <a:ext cx="5374283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5264" algn="l">
              <a:lnSpc>
                <a:spcPct val="100000"/>
              </a:lnSpc>
              <a:spcBef>
                <a:spcPts val="745"/>
              </a:spcBef>
              <a:spcAft>
                <a:spcPts val="0"/>
              </a:spcAft>
              <a:buClr>
                <a:schemeClr val="dk1"/>
              </a:buClr>
              <a:buSzPts val="3727"/>
              <a:buChar char="•"/>
              <a:defRPr sz="3727"/>
            </a:lvl1pPr>
            <a:lvl2pPr marL="914400" lvl="1" indent="-431355" algn="l">
              <a:lnSpc>
                <a:spcPct val="100000"/>
              </a:lnSpc>
              <a:spcBef>
                <a:spcPts val="639"/>
              </a:spcBef>
              <a:spcAft>
                <a:spcPts val="0"/>
              </a:spcAft>
              <a:buClr>
                <a:schemeClr val="dk1"/>
              </a:buClr>
              <a:buSzPts val="3193"/>
              <a:buChar char="–"/>
              <a:defRPr sz="3193"/>
            </a:lvl2pPr>
            <a:lvl3pPr marL="1371600" lvl="2" indent="-397573" algn="l">
              <a:lnSpc>
                <a:spcPct val="10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661"/>
              <a:buChar char="•"/>
              <a:defRPr sz="2661"/>
            </a:lvl3pPr>
            <a:lvl4pPr marL="1828800" lvl="3" indent="-380745" algn="l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Clr>
                <a:schemeClr val="dk1"/>
              </a:buClr>
              <a:buSzPts val="2396"/>
              <a:buChar char="–"/>
              <a:defRPr sz="2396"/>
            </a:lvl4pPr>
            <a:lvl5pPr marL="2286000" lvl="4" indent="-380745" algn="l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Clr>
                <a:schemeClr val="dk1"/>
              </a:buClr>
              <a:buSzPts val="2396"/>
              <a:buChar char="»"/>
              <a:defRPr sz="2396"/>
            </a:lvl5pPr>
            <a:lvl6pPr marL="2743200" lvl="5" indent="-380745" algn="l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Clr>
                <a:schemeClr val="dk1"/>
              </a:buClr>
              <a:buSzPts val="2396"/>
              <a:buChar char="•"/>
              <a:defRPr sz="2396"/>
            </a:lvl6pPr>
            <a:lvl7pPr marL="3200400" lvl="6" indent="-380745" algn="l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Clr>
                <a:schemeClr val="dk1"/>
              </a:buClr>
              <a:buSzPts val="2396"/>
              <a:buChar char="•"/>
              <a:defRPr sz="2396"/>
            </a:lvl7pPr>
            <a:lvl8pPr marL="3657600" lvl="7" indent="-380746" algn="l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Clr>
                <a:schemeClr val="dk1"/>
              </a:buClr>
              <a:buSzPts val="2396"/>
              <a:buChar char="•"/>
              <a:defRPr sz="2396"/>
            </a:lvl8pPr>
            <a:lvl9pPr marL="4114800" lvl="8" indent="-380746" algn="l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Clr>
                <a:schemeClr val="dk1"/>
              </a:buClr>
              <a:buSzPts val="2396"/>
              <a:buChar char="•"/>
              <a:defRPr sz="2396"/>
            </a:lvl9pPr>
          </a:lstStyle>
          <a:p>
            <a:endParaRPr/>
          </a:p>
        </p:txBody>
      </p:sp>
      <p:sp>
        <p:nvSpPr>
          <p:cNvPr id="39" name="Google Shape;39;p18"/>
          <p:cNvSpPr txBox="1">
            <a:spLocks noGrp="1"/>
          </p:cNvSpPr>
          <p:nvPr>
            <p:ph type="dt" idx="10"/>
          </p:nvPr>
        </p:nvSpPr>
        <p:spPr>
          <a:xfrm>
            <a:off x="608410" y="6356352"/>
            <a:ext cx="283924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8"/>
          <p:cNvSpPr txBox="1">
            <a:spLocks noGrp="1"/>
          </p:cNvSpPr>
          <p:nvPr>
            <p:ph type="ftr" idx="11"/>
          </p:nvPr>
        </p:nvSpPr>
        <p:spPr>
          <a:xfrm>
            <a:off x="4157464" y="6356352"/>
            <a:ext cx="38532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8"/>
          <p:cNvSpPr txBox="1">
            <a:spLocks noGrp="1"/>
          </p:cNvSpPr>
          <p:nvPr>
            <p:ph type="sldNum" idx="12"/>
          </p:nvPr>
        </p:nvSpPr>
        <p:spPr>
          <a:xfrm>
            <a:off x="8720535" y="6356352"/>
            <a:ext cx="283924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7"/>
              <a:buFont typeface="Arial"/>
              <a:buNone/>
              <a:defRPr sz="15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7"/>
              <a:buFont typeface="Arial"/>
              <a:buNone/>
              <a:defRPr sz="15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7"/>
              <a:buFont typeface="Arial"/>
              <a:buNone/>
              <a:defRPr sz="15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7"/>
              <a:buFont typeface="Arial"/>
              <a:buNone/>
              <a:defRPr sz="15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7"/>
              <a:buFont typeface="Arial"/>
              <a:buNone/>
              <a:defRPr sz="15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7"/>
              <a:buFont typeface="Arial"/>
              <a:buNone/>
              <a:defRPr sz="15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7"/>
              <a:buFont typeface="Arial"/>
              <a:buNone/>
              <a:defRPr sz="15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7"/>
              <a:buFont typeface="Arial"/>
              <a:buNone/>
              <a:defRPr sz="15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7"/>
              <a:buFont typeface="Arial"/>
              <a:buNone/>
              <a:defRPr sz="15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9"/>
          <p:cNvSpPr txBox="1">
            <a:spLocks noGrp="1"/>
          </p:cNvSpPr>
          <p:nvPr>
            <p:ph type="title"/>
          </p:nvPr>
        </p:nvSpPr>
        <p:spPr>
          <a:xfrm>
            <a:off x="608411" y="274638"/>
            <a:ext cx="10951369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56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9"/>
          <p:cNvSpPr txBox="1">
            <a:spLocks noGrp="1"/>
          </p:cNvSpPr>
          <p:nvPr>
            <p:ph type="body" idx="1"/>
          </p:nvPr>
        </p:nvSpPr>
        <p:spPr>
          <a:xfrm>
            <a:off x="608409" y="1535113"/>
            <a:ext cx="537639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639"/>
              </a:spcBef>
              <a:spcAft>
                <a:spcPts val="0"/>
              </a:spcAft>
              <a:buClr>
                <a:schemeClr val="dk1"/>
              </a:buClr>
              <a:buSzPts val="3193"/>
              <a:buNone/>
              <a:defRPr sz="3193" b="1"/>
            </a:lvl1pPr>
            <a:lvl2pPr marL="914400" lvl="1" indent="-228600" algn="l">
              <a:lnSpc>
                <a:spcPct val="10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661"/>
              <a:buNone/>
              <a:defRPr sz="2661" b="1"/>
            </a:lvl2pPr>
            <a:lvl3pPr marL="1371600" lvl="2" indent="-228600" algn="l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Clr>
                <a:schemeClr val="dk1"/>
              </a:buClr>
              <a:buSzPts val="2396"/>
              <a:buNone/>
              <a:defRPr sz="2396" b="1"/>
            </a:lvl3pPr>
            <a:lvl4pPr marL="1828800" lvl="3" indent="-228600" algn="l">
              <a:lnSpc>
                <a:spcPct val="10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2129"/>
              <a:buNone/>
              <a:defRPr sz="2129" b="1"/>
            </a:lvl4pPr>
            <a:lvl5pPr marL="2286000" lvl="4" indent="-228600" algn="l">
              <a:lnSpc>
                <a:spcPct val="10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2129"/>
              <a:buNone/>
              <a:defRPr sz="2129" b="1"/>
            </a:lvl5pPr>
            <a:lvl6pPr marL="2743200" lvl="5" indent="-228600" algn="l">
              <a:lnSpc>
                <a:spcPct val="10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2129"/>
              <a:buNone/>
              <a:defRPr sz="2129" b="1"/>
            </a:lvl6pPr>
            <a:lvl7pPr marL="3200400" lvl="6" indent="-228600" algn="l">
              <a:lnSpc>
                <a:spcPct val="10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2129"/>
              <a:buNone/>
              <a:defRPr sz="2129" b="1"/>
            </a:lvl7pPr>
            <a:lvl8pPr marL="3657600" lvl="7" indent="-228600" algn="l">
              <a:lnSpc>
                <a:spcPct val="10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2129"/>
              <a:buNone/>
              <a:defRPr sz="2129" b="1"/>
            </a:lvl8pPr>
            <a:lvl9pPr marL="4114800" lvl="8" indent="-228600" algn="l">
              <a:lnSpc>
                <a:spcPct val="10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2129"/>
              <a:buNone/>
              <a:defRPr sz="2129" b="1"/>
            </a:lvl9pPr>
          </a:lstStyle>
          <a:p>
            <a:endParaRPr/>
          </a:p>
        </p:txBody>
      </p:sp>
      <p:sp>
        <p:nvSpPr>
          <p:cNvPr id="45" name="Google Shape;45;p19"/>
          <p:cNvSpPr txBox="1">
            <a:spLocks noGrp="1"/>
          </p:cNvSpPr>
          <p:nvPr>
            <p:ph type="body" idx="2"/>
          </p:nvPr>
        </p:nvSpPr>
        <p:spPr>
          <a:xfrm>
            <a:off x="608409" y="2174875"/>
            <a:ext cx="537639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355" algn="l">
              <a:lnSpc>
                <a:spcPct val="100000"/>
              </a:lnSpc>
              <a:spcBef>
                <a:spcPts val="639"/>
              </a:spcBef>
              <a:spcAft>
                <a:spcPts val="0"/>
              </a:spcAft>
              <a:buClr>
                <a:schemeClr val="dk1"/>
              </a:buClr>
              <a:buSzPts val="3193"/>
              <a:buChar char="•"/>
              <a:defRPr sz="3193"/>
            </a:lvl1pPr>
            <a:lvl2pPr marL="914400" lvl="1" indent="-397573" algn="l">
              <a:lnSpc>
                <a:spcPct val="10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661"/>
              <a:buChar char="–"/>
              <a:defRPr sz="2661"/>
            </a:lvl2pPr>
            <a:lvl3pPr marL="1371600" lvl="2" indent="-380745" algn="l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Clr>
                <a:schemeClr val="dk1"/>
              </a:buClr>
              <a:buSzPts val="2396"/>
              <a:buChar char="•"/>
              <a:defRPr sz="2396"/>
            </a:lvl3pPr>
            <a:lvl4pPr marL="1828800" lvl="3" indent="-363791" algn="l">
              <a:lnSpc>
                <a:spcPct val="10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2129"/>
              <a:buChar char="–"/>
              <a:defRPr sz="2129"/>
            </a:lvl4pPr>
            <a:lvl5pPr marL="2286000" lvl="4" indent="-363791" algn="l">
              <a:lnSpc>
                <a:spcPct val="10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2129"/>
              <a:buChar char="»"/>
              <a:defRPr sz="2129"/>
            </a:lvl5pPr>
            <a:lvl6pPr marL="2743200" lvl="5" indent="-363791" algn="l">
              <a:lnSpc>
                <a:spcPct val="10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2129"/>
              <a:buChar char="•"/>
              <a:defRPr sz="2129"/>
            </a:lvl6pPr>
            <a:lvl7pPr marL="3200400" lvl="6" indent="-363791" algn="l">
              <a:lnSpc>
                <a:spcPct val="10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2129"/>
              <a:buChar char="•"/>
              <a:defRPr sz="2129"/>
            </a:lvl7pPr>
            <a:lvl8pPr marL="3657600" lvl="7" indent="-363791" algn="l">
              <a:lnSpc>
                <a:spcPct val="10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2129"/>
              <a:buChar char="•"/>
              <a:defRPr sz="2129"/>
            </a:lvl8pPr>
            <a:lvl9pPr marL="4114800" lvl="8" indent="-363791" algn="l">
              <a:lnSpc>
                <a:spcPct val="10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2129"/>
              <a:buChar char="•"/>
              <a:defRPr sz="2129"/>
            </a:lvl9pPr>
          </a:lstStyle>
          <a:p>
            <a:endParaRPr/>
          </a:p>
        </p:txBody>
      </p:sp>
      <p:sp>
        <p:nvSpPr>
          <p:cNvPr id="46" name="Google Shape;46;p19"/>
          <p:cNvSpPr txBox="1">
            <a:spLocks noGrp="1"/>
          </p:cNvSpPr>
          <p:nvPr>
            <p:ph type="body" idx="3"/>
          </p:nvPr>
        </p:nvSpPr>
        <p:spPr>
          <a:xfrm>
            <a:off x="6181271" y="1535113"/>
            <a:ext cx="537850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639"/>
              </a:spcBef>
              <a:spcAft>
                <a:spcPts val="0"/>
              </a:spcAft>
              <a:buClr>
                <a:schemeClr val="dk1"/>
              </a:buClr>
              <a:buSzPts val="3193"/>
              <a:buNone/>
              <a:defRPr sz="3193" b="1"/>
            </a:lvl1pPr>
            <a:lvl2pPr marL="914400" lvl="1" indent="-228600" algn="l">
              <a:lnSpc>
                <a:spcPct val="10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661"/>
              <a:buNone/>
              <a:defRPr sz="2661" b="1"/>
            </a:lvl2pPr>
            <a:lvl3pPr marL="1371600" lvl="2" indent="-228600" algn="l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Clr>
                <a:schemeClr val="dk1"/>
              </a:buClr>
              <a:buSzPts val="2396"/>
              <a:buNone/>
              <a:defRPr sz="2396" b="1"/>
            </a:lvl3pPr>
            <a:lvl4pPr marL="1828800" lvl="3" indent="-228600" algn="l">
              <a:lnSpc>
                <a:spcPct val="10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2129"/>
              <a:buNone/>
              <a:defRPr sz="2129" b="1"/>
            </a:lvl4pPr>
            <a:lvl5pPr marL="2286000" lvl="4" indent="-228600" algn="l">
              <a:lnSpc>
                <a:spcPct val="10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2129"/>
              <a:buNone/>
              <a:defRPr sz="2129" b="1"/>
            </a:lvl5pPr>
            <a:lvl6pPr marL="2743200" lvl="5" indent="-228600" algn="l">
              <a:lnSpc>
                <a:spcPct val="10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2129"/>
              <a:buNone/>
              <a:defRPr sz="2129" b="1"/>
            </a:lvl6pPr>
            <a:lvl7pPr marL="3200400" lvl="6" indent="-228600" algn="l">
              <a:lnSpc>
                <a:spcPct val="10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2129"/>
              <a:buNone/>
              <a:defRPr sz="2129" b="1"/>
            </a:lvl7pPr>
            <a:lvl8pPr marL="3657600" lvl="7" indent="-228600" algn="l">
              <a:lnSpc>
                <a:spcPct val="10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2129"/>
              <a:buNone/>
              <a:defRPr sz="2129" b="1"/>
            </a:lvl8pPr>
            <a:lvl9pPr marL="4114800" lvl="8" indent="-228600" algn="l">
              <a:lnSpc>
                <a:spcPct val="10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2129"/>
              <a:buNone/>
              <a:defRPr sz="2129" b="1"/>
            </a:lvl9pPr>
          </a:lstStyle>
          <a:p>
            <a:endParaRPr/>
          </a:p>
        </p:txBody>
      </p:sp>
      <p:sp>
        <p:nvSpPr>
          <p:cNvPr id="47" name="Google Shape;47;p19"/>
          <p:cNvSpPr txBox="1">
            <a:spLocks noGrp="1"/>
          </p:cNvSpPr>
          <p:nvPr>
            <p:ph type="body" idx="4"/>
          </p:nvPr>
        </p:nvSpPr>
        <p:spPr>
          <a:xfrm>
            <a:off x="6181271" y="2174875"/>
            <a:ext cx="537850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355" algn="l">
              <a:lnSpc>
                <a:spcPct val="100000"/>
              </a:lnSpc>
              <a:spcBef>
                <a:spcPts val="639"/>
              </a:spcBef>
              <a:spcAft>
                <a:spcPts val="0"/>
              </a:spcAft>
              <a:buClr>
                <a:schemeClr val="dk1"/>
              </a:buClr>
              <a:buSzPts val="3193"/>
              <a:buChar char="•"/>
              <a:defRPr sz="3193"/>
            </a:lvl1pPr>
            <a:lvl2pPr marL="914400" lvl="1" indent="-397573" algn="l">
              <a:lnSpc>
                <a:spcPct val="10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661"/>
              <a:buChar char="–"/>
              <a:defRPr sz="2661"/>
            </a:lvl2pPr>
            <a:lvl3pPr marL="1371600" lvl="2" indent="-380745" algn="l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Clr>
                <a:schemeClr val="dk1"/>
              </a:buClr>
              <a:buSzPts val="2396"/>
              <a:buChar char="•"/>
              <a:defRPr sz="2396"/>
            </a:lvl3pPr>
            <a:lvl4pPr marL="1828800" lvl="3" indent="-363791" algn="l">
              <a:lnSpc>
                <a:spcPct val="10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2129"/>
              <a:buChar char="–"/>
              <a:defRPr sz="2129"/>
            </a:lvl4pPr>
            <a:lvl5pPr marL="2286000" lvl="4" indent="-363791" algn="l">
              <a:lnSpc>
                <a:spcPct val="10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2129"/>
              <a:buChar char="»"/>
              <a:defRPr sz="2129"/>
            </a:lvl5pPr>
            <a:lvl6pPr marL="2743200" lvl="5" indent="-363791" algn="l">
              <a:lnSpc>
                <a:spcPct val="10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2129"/>
              <a:buChar char="•"/>
              <a:defRPr sz="2129"/>
            </a:lvl6pPr>
            <a:lvl7pPr marL="3200400" lvl="6" indent="-363791" algn="l">
              <a:lnSpc>
                <a:spcPct val="10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2129"/>
              <a:buChar char="•"/>
              <a:defRPr sz="2129"/>
            </a:lvl7pPr>
            <a:lvl8pPr marL="3657600" lvl="7" indent="-363791" algn="l">
              <a:lnSpc>
                <a:spcPct val="10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2129"/>
              <a:buChar char="•"/>
              <a:defRPr sz="2129"/>
            </a:lvl8pPr>
            <a:lvl9pPr marL="4114800" lvl="8" indent="-363791" algn="l">
              <a:lnSpc>
                <a:spcPct val="10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2129"/>
              <a:buChar char="•"/>
              <a:defRPr sz="2129"/>
            </a:lvl9pPr>
          </a:lstStyle>
          <a:p>
            <a:endParaRPr/>
          </a:p>
        </p:txBody>
      </p:sp>
      <p:sp>
        <p:nvSpPr>
          <p:cNvPr id="48" name="Google Shape;48;p19"/>
          <p:cNvSpPr txBox="1">
            <a:spLocks noGrp="1"/>
          </p:cNvSpPr>
          <p:nvPr>
            <p:ph type="dt" idx="10"/>
          </p:nvPr>
        </p:nvSpPr>
        <p:spPr>
          <a:xfrm>
            <a:off x="608410" y="6356352"/>
            <a:ext cx="283924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9"/>
          <p:cNvSpPr txBox="1">
            <a:spLocks noGrp="1"/>
          </p:cNvSpPr>
          <p:nvPr>
            <p:ph type="ftr" idx="11"/>
          </p:nvPr>
        </p:nvSpPr>
        <p:spPr>
          <a:xfrm>
            <a:off x="4157464" y="6356352"/>
            <a:ext cx="38532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9"/>
          <p:cNvSpPr txBox="1">
            <a:spLocks noGrp="1"/>
          </p:cNvSpPr>
          <p:nvPr>
            <p:ph type="sldNum" idx="12"/>
          </p:nvPr>
        </p:nvSpPr>
        <p:spPr>
          <a:xfrm>
            <a:off x="8720535" y="6356352"/>
            <a:ext cx="283924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7"/>
              <a:buFont typeface="Arial"/>
              <a:buNone/>
              <a:defRPr sz="15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7"/>
              <a:buFont typeface="Arial"/>
              <a:buNone/>
              <a:defRPr sz="15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7"/>
              <a:buFont typeface="Arial"/>
              <a:buNone/>
              <a:defRPr sz="15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7"/>
              <a:buFont typeface="Arial"/>
              <a:buNone/>
              <a:defRPr sz="15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7"/>
              <a:buFont typeface="Arial"/>
              <a:buNone/>
              <a:defRPr sz="15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7"/>
              <a:buFont typeface="Arial"/>
              <a:buNone/>
              <a:defRPr sz="15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7"/>
              <a:buFont typeface="Arial"/>
              <a:buNone/>
              <a:defRPr sz="15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7"/>
              <a:buFont typeface="Arial"/>
              <a:buNone/>
              <a:defRPr sz="15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7"/>
              <a:buFont typeface="Arial"/>
              <a:buNone/>
              <a:defRPr sz="15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0"/>
          <p:cNvSpPr txBox="1">
            <a:spLocks noGrp="1"/>
          </p:cNvSpPr>
          <p:nvPr>
            <p:ph type="title"/>
          </p:nvPr>
        </p:nvSpPr>
        <p:spPr>
          <a:xfrm>
            <a:off x="608411" y="274638"/>
            <a:ext cx="10951369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0"/>
          <p:cNvSpPr txBox="1">
            <a:spLocks noGrp="1"/>
          </p:cNvSpPr>
          <p:nvPr>
            <p:ph type="dt" idx="10"/>
          </p:nvPr>
        </p:nvSpPr>
        <p:spPr>
          <a:xfrm>
            <a:off x="608410" y="6356352"/>
            <a:ext cx="283924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0"/>
          <p:cNvSpPr txBox="1">
            <a:spLocks noGrp="1"/>
          </p:cNvSpPr>
          <p:nvPr>
            <p:ph type="ftr" idx="11"/>
          </p:nvPr>
        </p:nvSpPr>
        <p:spPr>
          <a:xfrm>
            <a:off x="4157464" y="6356352"/>
            <a:ext cx="38532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0"/>
          <p:cNvSpPr txBox="1">
            <a:spLocks noGrp="1"/>
          </p:cNvSpPr>
          <p:nvPr>
            <p:ph type="sldNum" idx="12"/>
          </p:nvPr>
        </p:nvSpPr>
        <p:spPr>
          <a:xfrm>
            <a:off x="8720535" y="6356352"/>
            <a:ext cx="283924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7"/>
              <a:buFont typeface="Arial"/>
              <a:buNone/>
              <a:defRPr sz="15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7"/>
              <a:buFont typeface="Arial"/>
              <a:buNone/>
              <a:defRPr sz="15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7"/>
              <a:buFont typeface="Arial"/>
              <a:buNone/>
              <a:defRPr sz="15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7"/>
              <a:buFont typeface="Arial"/>
              <a:buNone/>
              <a:defRPr sz="15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7"/>
              <a:buFont typeface="Arial"/>
              <a:buNone/>
              <a:defRPr sz="15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7"/>
              <a:buFont typeface="Arial"/>
              <a:buNone/>
              <a:defRPr sz="15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7"/>
              <a:buFont typeface="Arial"/>
              <a:buNone/>
              <a:defRPr sz="15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7"/>
              <a:buFont typeface="Arial"/>
              <a:buNone/>
              <a:defRPr sz="15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7"/>
              <a:buFont typeface="Arial"/>
              <a:buNone/>
              <a:defRPr sz="15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1"/>
          <p:cNvSpPr txBox="1">
            <a:spLocks noGrp="1"/>
          </p:cNvSpPr>
          <p:nvPr>
            <p:ph type="dt" idx="10"/>
          </p:nvPr>
        </p:nvSpPr>
        <p:spPr>
          <a:xfrm>
            <a:off x="608410" y="6356352"/>
            <a:ext cx="283924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1"/>
          <p:cNvSpPr txBox="1">
            <a:spLocks noGrp="1"/>
          </p:cNvSpPr>
          <p:nvPr>
            <p:ph type="ftr" idx="11"/>
          </p:nvPr>
        </p:nvSpPr>
        <p:spPr>
          <a:xfrm>
            <a:off x="4157464" y="6356352"/>
            <a:ext cx="38532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1"/>
          <p:cNvSpPr txBox="1">
            <a:spLocks noGrp="1"/>
          </p:cNvSpPr>
          <p:nvPr>
            <p:ph type="sldNum" idx="12"/>
          </p:nvPr>
        </p:nvSpPr>
        <p:spPr>
          <a:xfrm>
            <a:off x="8720535" y="6356352"/>
            <a:ext cx="283924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7"/>
              <a:buFont typeface="Arial"/>
              <a:buNone/>
              <a:defRPr sz="15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7"/>
              <a:buFont typeface="Arial"/>
              <a:buNone/>
              <a:defRPr sz="15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7"/>
              <a:buFont typeface="Arial"/>
              <a:buNone/>
              <a:defRPr sz="15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7"/>
              <a:buFont typeface="Arial"/>
              <a:buNone/>
              <a:defRPr sz="15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7"/>
              <a:buFont typeface="Arial"/>
              <a:buNone/>
              <a:defRPr sz="15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7"/>
              <a:buFont typeface="Arial"/>
              <a:buNone/>
              <a:defRPr sz="15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7"/>
              <a:buFont typeface="Arial"/>
              <a:buNone/>
              <a:defRPr sz="15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7"/>
              <a:buFont typeface="Arial"/>
              <a:buNone/>
              <a:defRPr sz="15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7"/>
              <a:buFont typeface="Arial"/>
              <a:buNone/>
              <a:defRPr sz="15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>
            <a:spLocks noGrp="1"/>
          </p:cNvSpPr>
          <p:nvPr>
            <p:ph type="title"/>
          </p:nvPr>
        </p:nvSpPr>
        <p:spPr>
          <a:xfrm>
            <a:off x="608411" y="274638"/>
            <a:ext cx="10951369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56"/>
              <a:buFont typeface="Calibri"/>
              <a:buNone/>
              <a:defRPr sz="585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2"/>
          <p:cNvSpPr txBox="1">
            <a:spLocks noGrp="1"/>
          </p:cNvSpPr>
          <p:nvPr>
            <p:ph type="body" idx="1"/>
          </p:nvPr>
        </p:nvSpPr>
        <p:spPr>
          <a:xfrm>
            <a:off x="608411" y="1600202"/>
            <a:ext cx="10951369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99046" algn="l" rtl="0">
              <a:lnSpc>
                <a:spcPct val="100000"/>
              </a:lnSpc>
              <a:spcBef>
                <a:spcPts val="852"/>
              </a:spcBef>
              <a:spcAft>
                <a:spcPts val="0"/>
              </a:spcAft>
              <a:buClr>
                <a:schemeClr val="dk1"/>
              </a:buClr>
              <a:buSzPts val="4259"/>
              <a:buFont typeface="Arial"/>
              <a:buChar char="•"/>
              <a:defRPr sz="42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65264" algn="l" rtl="0">
              <a:lnSpc>
                <a:spcPct val="100000"/>
              </a:lnSpc>
              <a:spcBef>
                <a:spcPts val="745"/>
              </a:spcBef>
              <a:spcAft>
                <a:spcPts val="0"/>
              </a:spcAft>
              <a:buClr>
                <a:schemeClr val="dk1"/>
              </a:buClr>
              <a:buSzPts val="3727"/>
              <a:buFont typeface="Arial"/>
              <a:buChar char="–"/>
              <a:defRPr sz="372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355" algn="l" rtl="0">
              <a:lnSpc>
                <a:spcPct val="100000"/>
              </a:lnSpc>
              <a:spcBef>
                <a:spcPts val="639"/>
              </a:spcBef>
              <a:spcAft>
                <a:spcPts val="0"/>
              </a:spcAft>
              <a:buClr>
                <a:schemeClr val="dk1"/>
              </a:buClr>
              <a:buSzPts val="3193"/>
              <a:buFont typeface="Arial"/>
              <a:buChar char="•"/>
              <a:defRPr sz="319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7573" algn="l" rtl="0">
              <a:lnSpc>
                <a:spcPct val="10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661"/>
              <a:buFont typeface="Arial"/>
              <a:buChar char="–"/>
              <a:defRPr sz="266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7573" algn="l" rtl="0">
              <a:lnSpc>
                <a:spcPct val="10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661"/>
              <a:buFont typeface="Arial"/>
              <a:buChar char="»"/>
              <a:defRPr sz="266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7573" algn="l" rtl="0">
              <a:lnSpc>
                <a:spcPct val="10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661"/>
              <a:buFont typeface="Arial"/>
              <a:buChar char="•"/>
              <a:defRPr sz="266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7573" algn="l" rtl="0">
              <a:lnSpc>
                <a:spcPct val="10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661"/>
              <a:buFont typeface="Arial"/>
              <a:buChar char="•"/>
              <a:defRPr sz="266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7573" algn="l" rtl="0">
              <a:lnSpc>
                <a:spcPct val="10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661"/>
              <a:buFont typeface="Arial"/>
              <a:buChar char="•"/>
              <a:defRPr sz="266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7573" algn="l" rtl="0">
              <a:lnSpc>
                <a:spcPct val="10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661"/>
              <a:buFont typeface="Arial"/>
              <a:buChar char="•"/>
              <a:defRPr sz="266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2"/>
          <p:cNvSpPr txBox="1">
            <a:spLocks noGrp="1"/>
          </p:cNvSpPr>
          <p:nvPr>
            <p:ph type="dt" idx="10"/>
          </p:nvPr>
        </p:nvSpPr>
        <p:spPr>
          <a:xfrm>
            <a:off x="608410" y="6356352"/>
            <a:ext cx="283924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2"/>
          <p:cNvSpPr txBox="1">
            <a:spLocks noGrp="1"/>
          </p:cNvSpPr>
          <p:nvPr>
            <p:ph type="ftr" idx="11"/>
          </p:nvPr>
        </p:nvSpPr>
        <p:spPr>
          <a:xfrm>
            <a:off x="4157464" y="6356352"/>
            <a:ext cx="38532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2"/>
          <p:cNvSpPr txBox="1">
            <a:spLocks noGrp="1"/>
          </p:cNvSpPr>
          <p:nvPr>
            <p:ph type="sldNum" idx="12"/>
          </p:nvPr>
        </p:nvSpPr>
        <p:spPr>
          <a:xfrm>
            <a:off x="8720535" y="6356352"/>
            <a:ext cx="283924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7"/>
              <a:buFont typeface="Arial"/>
              <a:buNone/>
              <a:defRPr sz="15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7"/>
              <a:buFont typeface="Arial"/>
              <a:buNone/>
              <a:defRPr sz="15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7"/>
              <a:buFont typeface="Arial"/>
              <a:buNone/>
              <a:defRPr sz="15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7"/>
              <a:buFont typeface="Arial"/>
              <a:buNone/>
              <a:defRPr sz="15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7"/>
              <a:buFont typeface="Arial"/>
              <a:buNone/>
              <a:defRPr sz="15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7"/>
              <a:buFont typeface="Arial"/>
              <a:buNone/>
              <a:defRPr sz="15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7"/>
              <a:buFont typeface="Arial"/>
              <a:buNone/>
              <a:defRPr sz="15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7"/>
              <a:buFont typeface="Arial"/>
              <a:buNone/>
              <a:defRPr sz="15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7"/>
              <a:buFont typeface="Arial"/>
              <a:buNone/>
              <a:defRPr sz="15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  <p:sldLayoutId id="2147483661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"/>
          <p:cNvSpPr/>
          <p:nvPr/>
        </p:nvSpPr>
        <p:spPr>
          <a:xfrm>
            <a:off x="793" y="1995055"/>
            <a:ext cx="12166603" cy="2296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buSzPts val="5322"/>
            </a:pPr>
            <a:r>
              <a:rPr lang="ru-RU" sz="5322" b="1" dirty="0" err="1">
                <a:solidFill>
                  <a:schemeClr val="lt1"/>
                </a:solidFill>
                <a:latin typeface="Times New Roman" panose="02020603050405020304" pitchFamily="18" charset="0"/>
                <a:ea typeface="Rasa"/>
                <a:cs typeface="Times New Roman" panose="02020603050405020304" pitchFamily="18" charset="0"/>
                <a:sym typeface="Rasa"/>
              </a:rPr>
              <a:t>Адвент</a:t>
            </a:r>
            <a:r>
              <a:rPr lang="ru-RU" sz="5322" b="1" dirty="0">
                <a:solidFill>
                  <a:schemeClr val="lt1"/>
                </a:solidFill>
                <a:latin typeface="Times New Roman" panose="02020603050405020304" pitchFamily="18" charset="0"/>
                <a:ea typeface="Rasa"/>
                <a:cs typeface="Times New Roman" panose="02020603050405020304" pitchFamily="18" charset="0"/>
                <a:sym typeface="Rasa"/>
              </a:rPr>
              <a:t>-календарь </a:t>
            </a:r>
            <a:br>
              <a:rPr lang="ru-RU" sz="5322" b="1" dirty="0">
                <a:solidFill>
                  <a:schemeClr val="lt1"/>
                </a:solidFill>
                <a:latin typeface="Times New Roman" panose="02020603050405020304" pitchFamily="18" charset="0"/>
                <a:ea typeface="Rasa"/>
                <a:cs typeface="Times New Roman" panose="02020603050405020304" pitchFamily="18" charset="0"/>
                <a:sym typeface="Rasa"/>
              </a:rPr>
            </a:br>
            <a:r>
              <a:rPr lang="ru-RU" sz="3200" b="1" dirty="0">
                <a:solidFill>
                  <a:schemeClr val="lt1"/>
                </a:solidFill>
                <a:latin typeface="Times New Roman" panose="02020603050405020304" pitchFamily="18" charset="0"/>
                <a:ea typeface="Rasa"/>
                <a:cs typeface="Times New Roman" panose="02020603050405020304" pitchFamily="18" charset="0"/>
                <a:sym typeface="Rasa"/>
              </a:rPr>
              <a:t>как инновационная игровая</a:t>
            </a:r>
            <a:br>
              <a:rPr lang="ru-RU" sz="3200" b="1" dirty="0">
                <a:solidFill>
                  <a:schemeClr val="lt1"/>
                </a:solidFill>
                <a:latin typeface="Times New Roman" panose="02020603050405020304" pitchFamily="18" charset="0"/>
                <a:ea typeface="Rasa"/>
                <a:cs typeface="Times New Roman" panose="02020603050405020304" pitchFamily="18" charset="0"/>
                <a:sym typeface="Rasa"/>
              </a:rPr>
            </a:br>
            <a:r>
              <a:rPr lang="ru-RU" sz="3200" b="1" dirty="0">
                <a:solidFill>
                  <a:schemeClr val="lt1"/>
                </a:solidFill>
                <a:latin typeface="Times New Roman" panose="02020603050405020304" pitchFamily="18" charset="0"/>
                <a:ea typeface="Rasa"/>
                <a:cs typeface="Times New Roman" panose="02020603050405020304" pitchFamily="18" charset="0"/>
                <a:sym typeface="Rasa"/>
              </a:rPr>
              <a:t>технология развития познавательной активности и эмоционального интеллекта дошкольников</a:t>
            </a:r>
          </a:p>
        </p:txBody>
      </p:sp>
      <p:sp>
        <p:nvSpPr>
          <p:cNvPr id="91" name="Google Shape;91;p1"/>
          <p:cNvSpPr/>
          <p:nvPr/>
        </p:nvSpPr>
        <p:spPr>
          <a:xfrm>
            <a:off x="7756819" y="6339826"/>
            <a:ext cx="2976025" cy="2866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2"/>
              <a:buFont typeface="Arial"/>
              <a:buNone/>
            </a:pPr>
            <a:r>
              <a:rPr lang="ru-RU" sz="1862" b="1" i="0" u="none" strike="noStrike" cap="none" dirty="0" smtClean="0">
                <a:solidFill>
                  <a:schemeClr val="lt1"/>
                </a:solidFill>
                <a:latin typeface="Rasa Light"/>
                <a:ea typeface="Rasa Light"/>
                <a:cs typeface="Rasa Light"/>
                <a:sym typeface="Rasa Light"/>
              </a:rPr>
              <a:t>25.10.2022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"/>
          <p:cNvSpPr/>
          <p:nvPr/>
        </p:nvSpPr>
        <p:spPr>
          <a:xfrm>
            <a:off x="718062" y="4572741"/>
            <a:ext cx="6919479" cy="163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61"/>
              <a:buFont typeface="Arial"/>
              <a:buNone/>
            </a:pPr>
            <a:r>
              <a:rPr lang="ru-RU" sz="1600" b="1" i="0" u="none" strike="noStrike" cap="none" dirty="0" smtClean="0">
                <a:solidFill>
                  <a:schemeClr val="lt1"/>
                </a:solidFill>
                <a:latin typeface="Times New Roman" panose="02020603050405020304" pitchFamily="18" charset="0"/>
                <a:ea typeface="Rasa"/>
                <a:cs typeface="Times New Roman" panose="02020603050405020304" pitchFamily="18" charset="0"/>
                <a:sym typeface="Rasa"/>
              </a:rPr>
              <a:t>АВТОР</a:t>
            </a:r>
            <a:endParaRPr sz="1600" b="1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61"/>
              <a:buFont typeface="Arial"/>
              <a:buNone/>
            </a:pPr>
            <a:r>
              <a:rPr lang="ru-RU" b="1" i="0" u="none" strike="noStrike" cap="none" dirty="0" smtClean="0">
                <a:solidFill>
                  <a:schemeClr val="lt1"/>
                </a:solidFill>
                <a:latin typeface="Times New Roman" panose="02020603050405020304" pitchFamily="18" charset="0"/>
                <a:ea typeface="Rasa"/>
                <a:cs typeface="Times New Roman" panose="02020603050405020304" pitchFamily="18" charset="0"/>
                <a:sym typeface="Rasa"/>
              </a:rPr>
              <a:t>БАПАХОВА И.В. – воспитатель</a:t>
            </a:r>
          </a:p>
          <a:p>
            <a:pPr lvl="0">
              <a:buSzPts val="2661"/>
            </a:pPr>
            <a:r>
              <a:rPr lang="ru-RU" b="1" i="0" u="none" strike="noStrike" cap="none" dirty="0" smtClean="0">
                <a:solidFill>
                  <a:schemeClr val="lt1"/>
                </a:solidFill>
                <a:latin typeface="Times New Roman" panose="02020603050405020304" pitchFamily="18" charset="0"/>
                <a:ea typeface="Rasa"/>
                <a:cs typeface="Times New Roman" panose="02020603050405020304" pitchFamily="18" charset="0"/>
                <a:sym typeface="Rasa"/>
              </a:rPr>
              <a:t> </a:t>
            </a:r>
            <a:r>
              <a:rPr lang="ru-RU" b="1" dirty="0" smtClean="0">
                <a:solidFill>
                  <a:srgbClr val="FFFFFF"/>
                </a:solidFill>
                <a:latin typeface="Times New Roman" panose="02020603050405020304" pitchFamily="18" charset="0"/>
                <a:ea typeface="Rasa"/>
                <a:cs typeface="Times New Roman" panose="02020603050405020304" pitchFamily="18" charset="0"/>
                <a:sym typeface="Rasa"/>
              </a:rPr>
              <a:t>муниципальное дошкольное</a:t>
            </a:r>
          </a:p>
          <a:p>
            <a:pPr lvl="0">
              <a:buSzPts val="2661"/>
            </a:pPr>
            <a:r>
              <a:rPr lang="ru-RU" b="1" dirty="0" smtClean="0">
                <a:solidFill>
                  <a:srgbClr val="FFFFFF"/>
                </a:solidFill>
                <a:latin typeface="Times New Roman" panose="02020603050405020304" pitchFamily="18" charset="0"/>
                <a:ea typeface="Rasa"/>
                <a:cs typeface="Times New Roman" panose="02020603050405020304" pitchFamily="18" charset="0"/>
                <a:sym typeface="Rasa"/>
              </a:rPr>
              <a:t>образовательное учреждение «Детский</a:t>
            </a:r>
          </a:p>
          <a:p>
            <a:pPr lvl="0">
              <a:buSzPts val="2661"/>
            </a:pPr>
            <a:r>
              <a:rPr lang="ru-RU" b="1" dirty="0" smtClean="0">
                <a:solidFill>
                  <a:srgbClr val="FFFFFF"/>
                </a:solidFill>
                <a:latin typeface="Times New Roman" panose="02020603050405020304" pitchFamily="18" charset="0"/>
                <a:ea typeface="Rasa"/>
                <a:cs typeface="Times New Roman" panose="02020603050405020304" pitchFamily="18" charset="0"/>
                <a:sym typeface="Rasa"/>
              </a:rPr>
              <a:t>сад № 45 «Ромашка»  </a:t>
            </a:r>
            <a:r>
              <a:rPr lang="ru-RU" b="1" dirty="0">
                <a:solidFill>
                  <a:srgbClr val="FFFFFF"/>
                </a:solidFill>
                <a:latin typeface="Times New Roman" panose="02020603050405020304" pitchFamily="18" charset="0"/>
                <a:ea typeface="Rasa"/>
                <a:cs typeface="Times New Roman" panose="02020603050405020304" pitchFamily="18" charset="0"/>
                <a:sym typeface="Rasa"/>
              </a:rPr>
              <a:t>г. </a:t>
            </a:r>
            <a:r>
              <a:rPr lang="ru-RU" b="1" dirty="0" smtClean="0">
                <a:solidFill>
                  <a:srgbClr val="FFFFFF"/>
                </a:solidFill>
                <a:latin typeface="Times New Roman" panose="02020603050405020304" pitchFamily="18" charset="0"/>
                <a:ea typeface="Rasa"/>
                <a:cs typeface="Times New Roman" panose="02020603050405020304" pitchFamily="18" charset="0"/>
                <a:sym typeface="Rasa"/>
              </a:rPr>
              <a:t>Волжского </a:t>
            </a:r>
          </a:p>
          <a:p>
            <a:pPr lvl="0">
              <a:buSzPts val="2661"/>
            </a:pPr>
            <a:r>
              <a:rPr lang="ru-RU" b="1" dirty="0" smtClean="0">
                <a:solidFill>
                  <a:srgbClr val="FFFFFF"/>
                </a:solidFill>
                <a:latin typeface="Times New Roman" panose="02020603050405020304" pitchFamily="18" charset="0"/>
                <a:ea typeface="Rasa"/>
                <a:cs typeface="Times New Roman" panose="02020603050405020304" pitchFamily="18" charset="0"/>
                <a:sym typeface="Rasa"/>
              </a:rPr>
              <a:t>Волгоградской области»</a:t>
            </a:r>
            <a:endParaRPr lang="ru-RU" b="1" dirty="0">
              <a:solidFill>
                <a:srgbClr val="FFFFFF"/>
              </a:solidFill>
              <a:latin typeface="Times New Roman" panose="02020603050405020304" pitchFamily="18" charset="0"/>
              <a:ea typeface="Rasa"/>
              <a:cs typeface="Times New Roman" panose="02020603050405020304" pitchFamily="18" charset="0"/>
              <a:sym typeface="Ras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61"/>
              <a:buFont typeface="Arial"/>
              <a:buNone/>
            </a:pPr>
            <a:endParaRPr lang="ru-RU" b="1" i="0" u="none" strike="noStrike" cap="none" dirty="0" smtClean="0">
              <a:solidFill>
                <a:schemeClr val="lt1"/>
              </a:solidFill>
              <a:latin typeface="Times New Roman" panose="02020603050405020304" pitchFamily="18" charset="0"/>
              <a:ea typeface="Rasa"/>
              <a:cs typeface="Times New Roman" panose="02020603050405020304" pitchFamily="18" charset="0"/>
              <a:sym typeface="Rasa"/>
            </a:endParaRPr>
          </a:p>
        </p:txBody>
      </p:sp>
      <p:pic>
        <p:nvPicPr>
          <p:cNvPr id="5" name="Рисунок 4" descr="C:\Documents and Settings\маша\Рабочий стол\логотип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7620" y="4310743"/>
            <a:ext cx="3097882" cy="20009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"/>
          <p:cNvSpPr txBox="1"/>
          <p:nvPr/>
        </p:nvSpPr>
        <p:spPr>
          <a:xfrm>
            <a:off x="793" y="848598"/>
            <a:ext cx="12166603" cy="498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90000"/>
              </a:lnSpc>
              <a:buSzPts val="3600"/>
            </a:pPr>
            <a:r>
              <a:rPr lang="ru-RU" sz="3600" b="1" dirty="0" smtClean="0">
                <a:solidFill>
                  <a:srgbClr val="00642D"/>
                </a:solidFill>
                <a:latin typeface="Times New Roman" panose="02020603050405020304" pitchFamily="18" charset="0"/>
                <a:ea typeface="Rasa"/>
                <a:cs typeface="Times New Roman" panose="02020603050405020304" pitchFamily="18" charset="0"/>
                <a:sym typeface="Rasa"/>
              </a:rPr>
              <a:t>ТЕХНОЛОГИЯ ОПЫТА</a:t>
            </a:r>
            <a:endParaRPr lang="ru-RU" sz="1400" b="1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10" name="Google Shape;110;p4"/>
          <p:cNvSpPr/>
          <p:nvPr/>
        </p:nvSpPr>
        <p:spPr>
          <a:xfrm>
            <a:off x="201315" y="1772816"/>
            <a:ext cx="11765557" cy="4392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0825" rIns="0" bIns="608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61"/>
              <a:buFont typeface="Arial"/>
              <a:buNone/>
            </a:pPr>
            <a:endParaRPr sz="2661" b="1" i="0" u="none" strike="noStrike" cap="none">
              <a:solidFill>
                <a:srgbClr val="22974F"/>
              </a:solidFill>
              <a:latin typeface="Rasa Light"/>
              <a:ea typeface="Rasa Light"/>
              <a:cs typeface="Rasa Light"/>
              <a:sym typeface="Rasa Ligh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885" y="1472502"/>
            <a:ext cx="3033828" cy="119754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970" y="3836989"/>
            <a:ext cx="2883658" cy="123759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748" y="4077424"/>
            <a:ext cx="2280102" cy="84741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1954" y="2646498"/>
            <a:ext cx="3645724" cy="137171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4147" y="2716609"/>
            <a:ext cx="3633531" cy="123149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3305" y="1507547"/>
            <a:ext cx="2883658" cy="123759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6421" y="1748359"/>
            <a:ext cx="2237426" cy="75597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3305" y="3836989"/>
            <a:ext cx="2883658" cy="123759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2651" y="4035125"/>
            <a:ext cx="2377646" cy="841321"/>
          </a:xfrm>
          <a:prstGeom prst="rect">
            <a:avLst/>
          </a:prstGeom>
        </p:spPr>
      </p:pic>
      <p:sp>
        <p:nvSpPr>
          <p:cNvPr id="14" name="Oval 27"/>
          <p:cNvSpPr>
            <a:spLocks noChangeArrowheads="1"/>
          </p:cNvSpPr>
          <p:nvPr/>
        </p:nvSpPr>
        <p:spPr bwMode="gray">
          <a:xfrm>
            <a:off x="2933004" y="5281551"/>
            <a:ext cx="5563623" cy="1081889"/>
          </a:xfrm>
          <a:prstGeom prst="ellipse">
            <a:avLst/>
          </a:prstGeom>
          <a:gradFill rotWithShape="1">
            <a:gsLst>
              <a:gs pos="17000">
                <a:srgbClr val="FFC42F"/>
              </a:gs>
              <a:gs pos="100000">
                <a:srgbClr val="FFC42F">
                  <a:gamma/>
                  <a:tint val="0"/>
                  <a:invGamma/>
                </a:srgbClr>
              </a:gs>
            </a:gsLst>
            <a:path path="rect">
              <a:fillToRect t="100000" r="100000"/>
            </a:path>
          </a:gradFill>
          <a:ln w="9525" algn="ctr">
            <a:noFill/>
            <a:round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just">
              <a:buClrTx/>
              <a:buFontTx/>
              <a:buNone/>
              <a:defRPr/>
            </a:pPr>
            <a:endParaRPr lang="ru-RU" sz="2000" b="1" dirty="0" smtClean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5331" y="5490501"/>
            <a:ext cx="4743099" cy="84741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806" y="2838647"/>
            <a:ext cx="377985" cy="86570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0445" y="2894837"/>
            <a:ext cx="377985" cy="86570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8566" y="4077424"/>
            <a:ext cx="1661801" cy="13348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7"/>
          <p:cNvSpPr txBox="1"/>
          <p:nvPr/>
        </p:nvSpPr>
        <p:spPr>
          <a:xfrm>
            <a:off x="415637" y="534390"/>
            <a:ext cx="11160038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90000"/>
              </a:lnSpc>
              <a:buSzPts val="3600"/>
            </a:pPr>
            <a:r>
              <a:rPr lang="ru-RU" sz="2800" b="1" dirty="0" smtClean="0">
                <a:solidFill>
                  <a:srgbClr val="00642D"/>
                </a:solidFill>
                <a:latin typeface="Times New Roman" panose="02020603050405020304" pitchFamily="18" charset="0"/>
                <a:ea typeface="Rasa"/>
                <a:cs typeface="Times New Roman" panose="02020603050405020304" pitchFamily="18" charset="0"/>
                <a:sym typeface="Rasa"/>
              </a:rPr>
              <a:t>МЕТОДИКА ИСПОЛЬЗОВАНИЯ «АДВЕНТ-КАЛЕНДАРЯ»</a:t>
            </a:r>
            <a:endParaRPr lang="ru-RU" sz="2800" b="1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050310818"/>
              </p:ext>
            </p:extLst>
          </p:nvPr>
        </p:nvGraphicFramePr>
        <p:xfrm>
          <a:off x="583279" y="834686"/>
          <a:ext cx="8112125" cy="54080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2038" y="3319173"/>
            <a:ext cx="5113637" cy="2532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78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8"/>
          <p:cNvSpPr txBox="1"/>
          <p:nvPr/>
        </p:nvSpPr>
        <p:spPr>
          <a:xfrm>
            <a:off x="167051" y="729432"/>
            <a:ext cx="11884741" cy="498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90000"/>
              </a:lnSpc>
              <a:buSzPts val="3600"/>
            </a:pPr>
            <a:r>
              <a:rPr lang="ru-RU" sz="3600" b="1" dirty="0" smtClean="0">
                <a:solidFill>
                  <a:srgbClr val="00642D"/>
                </a:solidFill>
                <a:latin typeface="Times New Roman" panose="02020603050405020304" pitchFamily="18" charset="0"/>
                <a:ea typeface="Rasa"/>
                <a:cs typeface="Times New Roman" panose="02020603050405020304" pitchFamily="18" charset="0"/>
                <a:sym typeface="Rasa"/>
              </a:rPr>
              <a:t>ПРИНЦИПЫ СОЗДАНИЯ АДВЕНТ-КАЛЕНДАРЯ</a:t>
            </a:r>
            <a:endParaRPr lang="ru-RU" sz="1400" b="1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10896" y="1413748"/>
            <a:ext cx="113751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и наполнение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адвент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-календаря – это творческий процесс. Здесь нет строгих правил, рамок и ограничений. Но всё же есть определенные принципы: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896" y="1956391"/>
            <a:ext cx="9577646" cy="490160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4032" y="4550144"/>
            <a:ext cx="2536156" cy="16887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"/>
          <p:cNvSpPr txBox="1"/>
          <p:nvPr/>
        </p:nvSpPr>
        <p:spPr>
          <a:xfrm>
            <a:off x="1585" y="725297"/>
            <a:ext cx="12166603" cy="498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90000"/>
              </a:lnSpc>
              <a:buSzPts val="3600"/>
            </a:pPr>
            <a:r>
              <a:rPr lang="ru-RU" sz="2800" b="1" dirty="0" smtClean="0">
                <a:solidFill>
                  <a:srgbClr val="00642D"/>
                </a:solidFill>
                <a:latin typeface="Times New Roman" panose="02020603050405020304" pitchFamily="18" charset="0"/>
                <a:ea typeface="Rasa"/>
                <a:cs typeface="Times New Roman" panose="02020603050405020304" pitchFamily="18" charset="0"/>
                <a:sym typeface="Rasa"/>
              </a:rPr>
              <a:t>ГДЕ И КАК МОЖНО ИСПОЛЬЗОВАТЬ АДВЕНТ-КАЛЕНДАРЬ</a:t>
            </a:r>
            <a:r>
              <a:rPr lang="ru-RU" sz="3600" b="1" dirty="0" smtClean="0">
                <a:solidFill>
                  <a:srgbClr val="00642D"/>
                </a:solidFill>
                <a:latin typeface="Times New Roman" panose="02020603050405020304" pitchFamily="18" charset="0"/>
                <a:ea typeface="Rasa"/>
                <a:cs typeface="Times New Roman" panose="02020603050405020304" pitchFamily="18" charset="0"/>
                <a:sym typeface="Rasa"/>
              </a:rPr>
              <a:t>?</a:t>
            </a:r>
            <a:endParaRPr sz="1400" b="1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598486" y="1664209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1. В организации НОД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адвент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-календарь послужит средством привлечения внимания дошкольников, а желание открыть его карманы –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мотиватором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к выполнению заданий и получению конечного результата деятельности ребят.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2. В организации работы по теме самообразования.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Адвент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-календарь позволит воспитателю структурировать работу и использовать его в свободной деятельности.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3. В привлечении родителей воспитанников к активному участию в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воспитательно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-образовательном процессе, что способствует укреплению связи между дошкольным учреждением и семьями воспитанников. 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"/>
          <p:cNvSpPr txBox="1"/>
          <p:nvPr/>
        </p:nvSpPr>
        <p:spPr>
          <a:xfrm>
            <a:off x="1585" y="725297"/>
            <a:ext cx="12166603" cy="498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90000"/>
              </a:lnSpc>
              <a:buSzPts val="3600"/>
            </a:pPr>
            <a:r>
              <a:rPr lang="ru-RU" sz="2800" b="1" dirty="0" smtClean="0">
                <a:solidFill>
                  <a:srgbClr val="00642D"/>
                </a:solidFill>
                <a:latin typeface="Times New Roman" panose="02020603050405020304" pitchFamily="18" charset="0"/>
                <a:ea typeface="Rasa"/>
                <a:cs typeface="Times New Roman" panose="02020603050405020304" pitchFamily="18" charset="0"/>
                <a:sym typeface="Rasa"/>
              </a:rPr>
              <a:t>ГДЕ И КАК МОЖНО ИСПОЛЬЗОВАТЬ АДВЕНТ-КАЛЕНДАРЬ</a:t>
            </a:r>
            <a:r>
              <a:rPr lang="ru-RU" sz="3600" b="1" dirty="0" smtClean="0">
                <a:solidFill>
                  <a:srgbClr val="00642D"/>
                </a:solidFill>
                <a:latin typeface="Times New Roman" panose="02020603050405020304" pitchFamily="18" charset="0"/>
                <a:ea typeface="Rasa"/>
                <a:cs typeface="Times New Roman" panose="02020603050405020304" pitchFamily="18" charset="0"/>
                <a:sym typeface="Rasa"/>
              </a:rPr>
              <a:t>?</a:t>
            </a:r>
            <a:endParaRPr sz="1400" b="1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4" name="Объект 3"/>
          <p:cNvSpPr txBox="1">
            <a:spLocks/>
          </p:cNvSpPr>
          <p:nvPr/>
        </p:nvSpPr>
        <p:spPr>
          <a:xfrm>
            <a:off x="603504" y="1600201"/>
            <a:ext cx="1038904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457200">
              <a:buClrTx/>
              <a:buNone/>
            </a:pPr>
            <a:r>
              <a:rPr lang="ru-RU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нашей группе три года назад появилась новогодняя традиция. Мы отмечаем, сколько дней осталось до нового года в нашем </a:t>
            </a:r>
            <a:r>
              <a:rPr lang="ru-RU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адвент</a:t>
            </a:r>
            <a:r>
              <a:rPr lang="ru-RU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-календаре. Благодаря ему праздничная атмосфера в группе царит уже задолго до Нового года.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Адвент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 календарь  каждый день сообщает детям, какие интересные события их ждут сегодня, какие сюрпризы и задания в этот день для них приготовил Дед Мороз.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  Каким бы ни был повод для проведения праздника, всегда найдётся возможность познакомить детей с новыми фактами, помочь им проявить свои знания, умение думать, размышлять и творить.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 Зачем же он нужен детям?  Детям обычно очень сложно осознать время – это такое неуловимое понятие, которое малыши любят чем-либо  заполнять. "А сколько надо раз позавтракать, чтобы наступил Новый год?"… Дни, недели, месяц - а сколько до нового года будет прогулок, а сколько книжек перед сном? А как можно измерить это время в «шоколадках» или маленьких ежедневных сюрпризах или в волшебных историях на ночь? Календарь помогает почувствовать течение времени, научиться его понимать и осознавать. И, конечно же, он создает ту неповторимую атмосферу волшебства, которая бывает только в Новый год. 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https://static.insales-cdn.com/images/products/1/3691/260583019/4609928.jpg"/>
          <p:cNvPicPr/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73064" y="1054736"/>
            <a:ext cx="1090930" cy="1090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36990" y="3221688"/>
            <a:ext cx="1091279" cy="109127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2544" y="5437587"/>
            <a:ext cx="993734" cy="99373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0392" y="5431311"/>
            <a:ext cx="993734" cy="993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598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9"/>
          <p:cNvSpPr txBox="1"/>
          <p:nvPr/>
        </p:nvSpPr>
        <p:spPr>
          <a:xfrm>
            <a:off x="161422" y="547942"/>
            <a:ext cx="12166603" cy="332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90000"/>
              </a:lnSpc>
              <a:buSzPts val="3600"/>
            </a:pPr>
            <a:r>
              <a:rPr lang="ru-RU" sz="2400" b="1" dirty="0" smtClean="0">
                <a:solidFill>
                  <a:srgbClr val="00642D"/>
                </a:solidFill>
                <a:latin typeface="Times New Roman" panose="02020603050405020304" pitchFamily="18" charset="0"/>
                <a:ea typeface="Rasa"/>
                <a:cs typeface="Times New Roman" panose="02020603050405020304" pitchFamily="18" charset="0"/>
                <a:sym typeface="Rasa"/>
              </a:rPr>
              <a:t>НАШ АДВЕНТ-КАЛЕНДАРЬ</a:t>
            </a:r>
            <a:endParaRPr lang="ru-RU" sz="2400" b="1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422" y="1172744"/>
            <a:ext cx="3481060" cy="464141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6405" y="2451901"/>
            <a:ext cx="4816257" cy="360914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2482" y="1172744"/>
            <a:ext cx="4578493" cy="3432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827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9"/>
          <p:cNvSpPr txBox="1"/>
          <p:nvPr/>
        </p:nvSpPr>
        <p:spPr>
          <a:xfrm>
            <a:off x="152007" y="471802"/>
            <a:ext cx="11472372" cy="665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90000"/>
              </a:lnSpc>
              <a:spcBef>
                <a:spcPts val="1331"/>
              </a:spcBef>
              <a:buSzPts val="3600"/>
            </a:pPr>
            <a:r>
              <a:rPr lang="ru-RU" sz="3600" b="1" dirty="0" smtClean="0">
                <a:solidFill>
                  <a:srgbClr val="00642D"/>
                </a:solidFill>
                <a:latin typeface="Times New Roman" panose="02020603050405020304" pitchFamily="18" charset="0"/>
                <a:ea typeface="Rasa"/>
                <a:cs typeface="Times New Roman" panose="02020603050405020304" pitchFamily="18" charset="0"/>
                <a:sym typeface="Rasa"/>
              </a:rPr>
              <a:t>АДВЕНТ-КАЛЕНДАРЬ К НОВОМУ ГОДУ</a:t>
            </a:r>
            <a:endParaRPr lang="ru-RU" sz="1400" b="1" u="none" strike="noStrike" cap="none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064" y="1137112"/>
            <a:ext cx="3834716" cy="511498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1088" y="1137112"/>
            <a:ext cx="5505165" cy="412735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607124" y="5406552"/>
            <a:ext cx="56067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  <a:buFontTx/>
              <a:buNone/>
            </a:pPr>
            <a:r>
              <a:rPr lang="ru-RU" sz="28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Как образуются сосульки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0"/>
          <p:cNvSpPr txBox="1"/>
          <p:nvPr/>
        </p:nvSpPr>
        <p:spPr>
          <a:xfrm>
            <a:off x="1586" y="555536"/>
            <a:ext cx="12166602" cy="554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90000"/>
              </a:lnSpc>
              <a:spcBef>
                <a:spcPts val="1331"/>
              </a:spcBef>
              <a:buSzPts val="3600"/>
            </a:pPr>
            <a:r>
              <a:rPr lang="ru-RU" sz="2800" b="1" dirty="0" smtClean="0">
                <a:solidFill>
                  <a:srgbClr val="00642D"/>
                </a:solidFill>
                <a:latin typeface="Times New Roman" panose="02020603050405020304" pitchFamily="18" charset="0"/>
                <a:ea typeface="Rasa"/>
                <a:cs typeface="Times New Roman" panose="02020603050405020304" pitchFamily="18" charset="0"/>
                <a:sym typeface="Rasa"/>
              </a:rPr>
              <a:t>ВЫРЕЗАЕМ СНЕЖИНКИ, ВЫРАЩИВАЕМ КРИСТАЛЛЫ</a:t>
            </a:r>
            <a:endParaRPr lang="ru-RU" sz="2800" b="1" dirty="0">
              <a:solidFill>
                <a:srgbClr val="00642D"/>
              </a:solidFill>
              <a:latin typeface="Times New Roman" panose="02020603050405020304" pitchFamily="18" charset="0"/>
              <a:ea typeface="Rasa"/>
              <a:cs typeface="Times New Roman" panose="02020603050405020304" pitchFamily="18" charset="0"/>
              <a:sym typeface="Rasa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9088" y="1903252"/>
            <a:ext cx="3279317" cy="33225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698" y="1454572"/>
            <a:ext cx="3164913" cy="4219884"/>
          </a:xfrm>
          <a:prstGeom prst="rect">
            <a:avLst/>
          </a:prstGeom>
        </p:spPr>
      </p:pic>
      <p:pic>
        <p:nvPicPr>
          <p:cNvPr id="9" name="Рисунок 8" descr="IMG_3464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4882" y="2528230"/>
            <a:ext cx="5072046" cy="38040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3317" y="1291568"/>
            <a:ext cx="5675868" cy="9144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064" y="760136"/>
            <a:ext cx="5297883" cy="398103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064" y="4741169"/>
            <a:ext cx="4865030" cy="16582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5976" y="1977416"/>
            <a:ext cx="5736833" cy="430414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73368" y="1133856"/>
            <a:ext cx="51026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Сказочный герой Щелкунчик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821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8"/>
          <p:cNvSpPr txBox="1"/>
          <p:nvPr/>
        </p:nvSpPr>
        <p:spPr>
          <a:xfrm>
            <a:off x="167051" y="565019"/>
            <a:ext cx="12166602" cy="498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90000"/>
              </a:lnSpc>
              <a:buSzPts val="3600"/>
            </a:pPr>
            <a:r>
              <a:rPr lang="ru-RU" sz="3600" b="1" dirty="0" smtClean="0">
                <a:solidFill>
                  <a:srgbClr val="00642D"/>
                </a:solidFill>
                <a:latin typeface="Times New Roman" panose="02020603050405020304" pitchFamily="18" charset="0"/>
                <a:ea typeface="Rasa"/>
                <a:cs typeface="Times New Roman" panose="02020603050405020304" pitchFamily="18" charset="0"/>
                <a:sym typeface="Rasa"/>
              </a:rPr>
              <a:t>НОВОГОДНИЕ ОТКРЫТКИ</a:t>
            </a:r>
            <a:endParaRPr lang="ru-RU" sz="3600" b="1" dirty="0">
              <a:solidFill>
                <a:srgbClr val="00642D"/>
              </a:solidFill>
              <a:latin typeface="Times New Roman" panose="02020603050405020304" pitchFamily="18" charset="0"/>
              <a:ea typeface="Rasa"/>
              <a:cs typeface="Times New Roman" panose="02020603050405020304" pitchFamily="18" charset="0"/>
              <a:sym typeface="Rasa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11" y="1063617"/>
            <a:ext cx="5852667" cy="438340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8278" y="1880264"/>
            <a:ext cx="6096238" cy="457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26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"/>
          <p:cNvSpPr txBox="1"/>
          <p:nvPr/>
        </p:nvSpPr>
        <p:spPr>
          <a:xfrm>
            <a:off x="154379" y="653143"/>
            <a:ext cx="12119654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90000"/>
              </a:lnSpc>
              <a:buSzPts val="3600"/>
            </a:pPr>
            <a:r>
              <a:rPr lang="ru-RU" sz="2800" b="1" dirty="0">
                <a:solidFill>
                  <a:srgbClr val="00642D"/>
                </a:solidFill>
                <a:latin typeface="Times New Roman" panose="02020603050405020304" pitchFamily="18" charset="0"/>
                <a:ea typeface="Rasa"/>
                <a:cs typeface="Times New Roman" panose="02020603050405020304" pitchFamily="18" charset="0"/>
                <a:sym typeface="Rasa"/>
              </a:rPr>
              <a:t>Василий Александрович Сухомлинский: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39416" y="1988840"/>
            <a:ext cx="86409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  <a:buFontTx/>
              <a:buNone/>
            </a:pPr>
            <a:r>
              <a:rPr lang="ru-RU" sz="28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«Оставляйте всегда что-то недосказанное, чтобы ребенку захотелось еще и еще раз возвратиться к тому, что он узнал».</a:t>
            </a:r>
          </a:p>
        </p:txBody>
      </p:sp>
      <p:pic>
        <p:nvPicPr>
          <p:cNvPr id="9" name="Рисунок 8" descr="https://1.bp.blogspot.com/-BUsJ2mFmSOI/XwShuCsdDmI/AAAAAAAAAj8/zSYXd6BD4PYJOZZ7N1SUIW2CK0AHvWFqQCLcBGAsYHQ/s1600/170132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25896" y="3166112"/>
            <a:ext cx="4678955" cy="30700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1"/>
          <p:cNvSpPr txBox="1"/>
          <p:nvPr/>
        </p:nvSpPr>
        <p:spPr>
          <a:xfrm>
            <a:off x="1586" y="593394"/>
            <a:ext cx="12166602" cy="498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90000"/>
              </a:lnSpc>
              <a:buSzPts val="3600"/>
            </a:pPr>
            <a:r>
              <a:rPr lang="ru-RU" sz="3600" b="1" dirty="0" smtClean="0">
                <a:solidFill>
                  <a:srgbClr val="00642D"/>
                </a:solidFill>
                <a:latin typeface="Times New Roman" panose="02020603050405020304" pitchFamily="18" charset="0"/>
                <a:ea typeface="Rasa"/>
                <a:cs typeface="Times New Roman" panose="02020603050405020304" pitchFamily="18" charset="0"/>
                <a:sym typeface="Rasa"/>
              </a:rPr>
              <a:t>РЕЗУЛЬТАТЫ</a:t>
            </a:r>
            <a:endParaRPr lang="ru-RU" sz="1400" b="1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960" y="2088765"/>
            <a:ext cx="10894496" cy="435292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832" y="665233"/>
            <a:ext cx="3603106" cy="1995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67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1"/>
          <p:cNvSpPr txBox="1"/>
          <p:nvPr/>
        </p:nvSpPr>
        <p:spPr>
          <a:xfrm>
            <a:off x="1586" y="593394"/>
            <a:ext cx="12166602" cy="498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90000"/>
              </a:lnSpc>
              <a:buSzPts val="3600"/>
            </a:pPr>
            <a:r>
              <a:rPr lang="ru-RU" sz="3600" b="1" dirty="0" smtClean="0">
                <a:solidFill>
                  <a:srgbClr val="00642D"/>
                </a:solidFill>
                <a:latin typeface="Times New Roman" panose="02020603050405020304" pitchFamily="18" charset="0"/>
                <a:ea typeface="Rasa"/>
                <a:cs typeface="Times New Roman" panose="02020603050405020304" pitchFamily="18" charset="0"/>
                <a:sym typeface="Rasa"/>
              </a:rPr>
              <a:t>РЕЗУЛЬТАТЫ</a:t>
            </a:r>
            <a:endParaRPr lang="ru-RU" sz="1400" b="1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80160" y="1717507"/>
            <a:ext cx="940917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Приложив небольшие усилия, фантазию, минимум материалов, можно изготовить отличное полифункциональное, легко трансформируемое пособие для развивающей среды группы детского сада, которое понравится педагогам, ребятам и родителям.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462" y="500521"/>
            <a:ext cx="10948492" cy="605588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07398" y="3250194"/>
            <a:ext cx="769544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Спасибо за внимание!</a:t>
            </a:r>
            <a:endParaRPr lang="ru-RU" sz="7200" b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05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"/>
          <p:cNvSpPr txBox="1"/>
          <p:nvPr/>
        </p:nvSpPr>
        <p:spPr>
          <a:xfrm>
            <a:off x="154379" y="653143"/>
            <a:ext cx="12119654" cy="609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90000"/>
              </a:lnSpc>
              <a:buSzPts val="3600"/>
            </a:pPr>
            <a:r>
              <a:rPr lang="ru-RU" sz="4400" b="1" dirty="0" smtClean="0">
                <a:solidFill>
                  <a:srgbClr val="0064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Rasa"/>
                <a:cs typeface="Times New Roman" panose="02020603050405020304" pitchFamily="18" charset="0"/>
                <a:sym typeface="Rasa"/>
              </a:rPr>
              <a:t>АДВЕНТ-КАЛЕНДАРЬ</a:t>
            </a:r>
            <a:endParaRPr lang="ru-RU" sz="4400" b="1" i="0" u="none" strike="noStrike" cap="none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2" name="Объект 3"/>
          <p:cNvSpPr txBox="1">
            <a:spLocks/>
          </p:cNvSpPr>
          <p:nvPr/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или календарь – ожидания для детей – это в первую очередь игра, которая направлена на развитие познавательной активности и эмоционального интеллекта в любой деятельности детей, развитие самостоятельности и повышение самооценки ребенка.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 Федерального Государственного Образовательного Стандарта дошкольного образования требует от педагогов поиск новых, наиболее эффективных, технологий, форм, методов, приемов работы с детьми. Одной из таких интересных форм работы с детьми является </a:t>
            </a:r>
            <a:r>
              <a:rPr kumimoji="0" lang="ru-RU" sz="3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адвент</a:t>
            </a:r>
            <a:r>
              <a:rPr kumimoji="0" lang="ru-RU" sz="3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-календарь.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Исходя из этого, ведущей педагогической идеей и целью опыта является развитие познавательной активности и эмоционального интеллекта дошкольников посредством </a:t>
            </a:r>
            <a:r>
              <a:rPr kumimoji="0" lang="ru-RU" sz="3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адвент</a:t>
            </a:r>
            <a:r>
              <a:rPr kumimoji="0" lang="ru-RU" sz="3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-календаря как инновационной игровой технологии.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953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"/>
          <p:cNvSpPr txBox="1"/>
          <p:nvPr/>
        </p:nvSpPr>
        <p:spPr>
          <a:xfrm>
            <a:off x="198960" y="554974"/>
            <a:ext cx="12119654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90000"/>
              </a:lnSpc>
              <a:buSzPts val="3600"/>
            </a:pPr>
            <a:r>
              <a:rPr lang="ru-RU" sz="4000" b="1" dirty="0" smtClean="0">
                <a:solidFill>
                  <a:srgbClr val="0064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Rasa"/>
                <a:cs typeface="Times New Roman" panose="02020603050405020304" pitchFamily="18" charset="0"/>
                <a:sym typeface="Rasa"/>
              </a:rPr>
              <a:t>ЗАДАЧИ</a:t>
            </a:r>
            <a:endParaRPr lang="ru-RU" sz="4000" b="1" dirty="0">
              <a:solidFill>
                <a:srgbClr val="00642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Rasa"/>
              <a:cs typeface="Times New Roman" panose="02020603050405020304" pitchFamily="18" charset="0"/>
            </a:endParaRPr>
          </a:p>
        </p:txBody>
      </p:sp>
      <p:sp>
        <p:nvSpPr>
          <p:cNvPr id="9" name="AutoShape 22"/>
          <p:cNvSpPr>
            <a:spLocks noChangeArrowheads="1"/>
          </p:cNvSpPr>
          <p:nvPr/>
        </p:nvSpPr>
        <p:spPr bwMode="gray">
          <a:xfrm>
            <a:off x="3287688" y="1435124"/>
            <a:ext cx="5791200" cy="86726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49ACE3"/>
              </a:gs>
              <a:gs pos="50000">
                <a:srgbClr val="49ACE3">
                  <a:gamma/>
                  <a:tint val="24314"/>
                  <a:invGamma/>
                </a:srgbClr>
              </a:gs>
              <a:gs pos="100000">
                <a:srgbClr val="49ACE3"/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B2B2B2"/>
            </a:outerShdw>
          </a:effectLst>
        </p:spPr>
        <p:txBody>
          <a:bodyPr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ts val="1000"/>
              </a:spcBef>
              <a:buClrTx/>
              <a:buFontTx/>
              <a:buNone/>
            </a:pPr>
            <a:endParaRPr lang="ru-RU" sz="32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spcBef>
                <a:spcPts val="1000"/>
              </a:spcBef>
              <a:buClrTx/>
              <a:buFontTx/>
              <a:buNone/>
            </a:pPr>
            <a:r>
              <a:rPr lang="ru-RU" sz="3200" b="1" dirty="0" smtClean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Образовательные</a:t>
            </a:r>
            <a:endParaRPr lang="ru-RU" sz="3200" b="1" dirty="0">
              <a:solidFill>
                <a:prstClr val="black"/>
              </a:solidFill>
              <a:latin typeface="Calibri"/>
              <a:cs typeface="Times New Roman" panose="02020603050405020304" pitchFamily="18" charset="0"/>
            </a:endParaRPr>
          </a:p>
          <a:p>
            <a:pPr algn="ctr">
              <a:buClrTx/>
              <a:buFontTx/>
              <a:buNone/>
            </a:pPr>
            <a:endParaRPr lang="en-US" sz="20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Verdana" panose="020B0604030504040204" pitchFamily="34" charset="0"/>
            </a:endParaRPr>
          </a:p>
        </p:txBody>
      </p:sp>
      <p:grpSp>
        <p:nvGrpSpPr>
          <p:cNvPr id="10" name="Group 34"/>
          <p:cNvGrpSpPr>
            <a:grpSpLocks/>
          </p:cNvGrpSpPr>
          <p:nvPr/>
        </p:nvGrpSpPr>
        <p:grpSpPr bwMode="auto">
          <a:xfrm>
            <a:off x="788980" y="2465472"/>
            <a:ext cx="3531888" cy="3350251"/>
            <a:chOff x="555" y="2823"/>
            <a:chExt cx="973" cy="973"/>
          </a:xfrm>
          <a:solidFill>
            <a:schemeClr val="bg2">
              <a:lumMod val="60000"/>
              <a:lumOff val="40000"/>
            </a:schemeClr>
          </a:solidFill>
        </p:grpSpPr>
        <p:sp>
          <p:nvSpPr>
            <p:cNvPr id="12" name="Oval 36"/>
            <p:cNvSpPr>
              <a:spLocks noChangeArrowheads="1"/>
            </p:cNvSpPr>
            <p:nvPr/>
          </p:nvSpPr>
          <p:spPr bwMode="gray">
            <a:xfrm>
              <a:off x="555" y="2823"/>
              <a:ext cx="973" cy="973"/>
            </a:xfrm>
            <a:prstGeom prst="ellipse">
              <a:avLst/>
            </a:prstGeom>
            <a:grpFill/>
            <a:ln w="57150" algn="ctr">
              <a:solidFill>
                <a:srgbClr val="0070C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ClrTx/>
                <a:buFontTx/>
                <a:buNone/>
                <a:defRPr/>
              </a:pPr>
              <a:endParaRPr lang="ru-RU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endParaRPr>
            </a:p>
          </p:txBody>
        </p:sp>
        <p:sp>
          <p:nvSpPr>
            <p:cNvPr id="13" name="Oval 37"/>
            <p:cNvSpPr>
              <a:spLocks noChangeArrowheads="1"/>
            </p:cNvSpPr>
            <p:nvPr/>
          </p:nvSpPr>
          <p:spPr bwMode="gray">
            <a:xfrm>
              <a:off x="576" y="2846"/>
              <a:ext cx="928" cy="929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ClrTx/>
                <a:buFontTx/>
                <a:buNone/>
                <a:defRPr/>
              </a:pPr>
              <a:endParaRPr lang="ru-RU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endParaRPr>
            </a:p>
          </p:txBody>
        </p:sp>
        <p:sp>
          <p:nvSpPr>
            <p:cNvPr id="14" name="Oval 38"/>
            <p:cNvSpPr>
              <a:spLocks noChangeArrowheads="1"/>
            </p:cNvSpPr>
            <p:nvPr/>
          </p:nvSpPr>
          <p:spPr bwMode="gray">
            <a:xfrm>
              <a:off x="612" y="2880"/>
              <a:ext cx="839" cy="839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ClrTx/>
                <a:buFontTx/>
                <a:buNone/>
                <a:defRPr/>
              </a:pPr>
              <a:endParaRPr lang="ru-RU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endParaRPr>
            </a:p>
          </p:txBody>
        </p:sp>
        <p:pic>
          <p:nvPicPr>
            <p:cNvPr id="15" name="Picture 39" descr="Picture1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723" y="3031"/>
              <a:ext cx="616" cy="616"/>
            </a:xfrm>
            <a:prstGeom prst="rect">
              <a:avLst/>
            </a:prstGeom>
            <a:grpFill/>
            <a:extLst/>
          </p:spPr>
        </p:pic>
      </p:grpSp>
      <p:sp>
        <p:nvSpPr>
          <p:cNvPr id="16" name="TextBox 15"/>
          <p:cNvSpPr txBox="1"/>
          <p:nvPr/>
        </p:nvSpPr>
        <p:spPr>
          <a:xfrm>
            <a:off x="1108805" y="3118219"/>
            <a:ext cx="28922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FontTx/>
              <a:buNone/>
            </a:pPr>
            <a:r>
              <a:rPr lang="ru-RU" sz="2400" b="1" kern="1200" dirty="0" smtClean="0">
                <a:ln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Познакомить детей с инновационной технологией «</a:t>
            </a:r>
            <a:r>
              <a:rPr lang="ru-RU" sz="2400" b="1" kern="1200" dirty="0" err="1" smtClean="0">
                <a:ln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Адвент</a:t>
            </a:r>
            <a:r>
              <a:rPr lang="ru-RU" sz="2400" b="1" kern="1200" dirty="0" smtClean="0">
                <a:ln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-календарь»</a:t>
            </a:r>
            <a:endParaRPr lang="ru-RU" sz="2400" b="1" kern="1200" dirty="0">
              <a:ln>
                <a:solidFill>
                  <a:prstClr val="black">
                    <a:lumMod val="85000"/>
                    <a:lumOff val="15000"/>
                  </a:prstClr>
                </a:solidFill>
              </a:ln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17" name="Group 41"/>
          <p:cNvGrpSpPr>
            <a:grpSpLocks/>
          </p:cNvGrpSpPr>
          <p:nvPr/>
        </p:nvGrpSpPr>
        <p:grpSpPr bwMode="auto">
          <a:xfrm>
            <a:off x="7838928" y="2544666"/>
            <a:ext cx="3584546" cy="3667027"/>
            <a:chOff x="555" y="2823"/>
            <a:chExt cx="973" cy="1065"/>
          </a:xfrm>
        </p:grpSpPr>
        <p:pic>
          <p:nvPicPr>
            <p:cNvPr id="18" name="Picture 42" descr="Picture2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636" y="3718"/>
              <a:ext cx="819" cy="1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Oval 43"/>
            <p:cNvSpPr>
              <a:spLocks noChangeArrowheads="1"/>
            </p:cNvSpPr>
            <p:nvPr/>
          </p:nvSpPr>
          <p:spPr bwMode="gray">
            <a:xfrm>
              <a:off x="555" y="2823"/>
              <a:ext cx="973" cy="973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rgbClr val="009999">
                    <a:gamma/>
                    <a:shade val="57255"/>
                    <a:invGamma/>
                  </a:srgbClr>
                </a:gs>
              </a:gsLst>
              <a:path path="rect">
                <a:fillToRect l="100000" t="10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ClrTx/>
                <a:buFontTx/>
                <a:buNone/>
                <a:defRPr/>
              </a:pPr>
              <a:endParaRPr lang="ru-RU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  <p:sp>
          <p:nvSpPr>
            <p:cNvPr id="20" name="Oval 44"/>
            <p:cNvSpPr>
              <a:spLocks noChangeArrowheads="1"/>
            </p:cNvSpPr>
            <p:nvPr/>
          </p:nvSpPr>
          <p:spPr bwMode="gray">
            <a:xfrm>
              <a:off x="576" y="2846"/>
              <a:ext cx="928" cy="929"/>
            </a:xfrm>
            <a:prstGeom prst="ellipse">
              <a:avLst/>
            </a:prstGeom>
            <a:gradFill rotWithShape="1">
              <a:gsLst>
                <a:gs pos="0">
                  <a:srgbClr val="009999">
                    <a:alpha val="85001"/>
                  </a:srgbClr>
                </a:gs>
                <a:gs pos="100000">
                  <a:srgbClr val="009999">
                    <a:gamma/>
                    <a:shade val="63529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ClrTx/>
                <a:buFontTx/>
                <a:buNone/>
                <a:defRPr/>
              </a:pPr>
              <a:endParaRPr lang="ru-RU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  <p:pic>
          <p:nvPicPr>
            <p:cNvPr id="22" name="Picture 46" descr="Picture1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76" y="2880"/>
              <a:ext cx="616" cy="6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4" name="TextBox 23"/>
          <p:cNvSpPr txBox="1"/>
          <p:nvPr/>
        </p:nvSpPr>
        <p:spPr>
          <a:xfrm>
            <a:off x="8218898" y="2933553"/>
            <a:ext cx="282460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FontTx/>
              <a:buNone/>
            </a:pPr>
            <a:r>
              <a:rPr lang="ru-RU" sz="2000" b="1" kern="1200" dirty="0">
                <a:ln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Разработать рекомендации для педагогов и родителей по использованию инновационной игровой технологии «</a:t>
            </a:r>
            <a:r>
              <a:rPr lang="ru-RU" sz="2000" b="1" kern="1200" dirty="0" err="1">
                <a:ln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Адвент</a:t>
            </a:r>
            <a:r>
              <a:rPr lang="ru-RU" sz="2000" b="1" kern="1200" dirty="0">
                <a:ln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-календарь»</a:t>
            </a:r>
          </a:p>
        </p:txBody>
      </p:sp>
      <p:pic>
        <p:nvPicPr>
          <p:cNvPr id="25" name="Picture 35" descr="Picture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1083002" y="5547152"/>
            <a:ext cx="2972884" cy="585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Рисунок 25" descr="16 декабря (воскресенье) с 11-00 до 14-30 состоится семинар-тренинг по теме...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59324" y="3300984"/>
            <a:ext cx="2900102" cy="20457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362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"/>
          <p:cNvSpPr txBox="1"/>
          <p:nvPr/>
        </p:nvSpPr>
        <p:spPr>
          <a:xfrm>
            <a:off x="154379" y="653143"/>
            <a:ext cx="11824261" cy="498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90000"/>
              </a:lnSpc>
              <a:buSzPts val="3600"/>
            </a:pPr>
            <a:r>
              <a:rPr lang="ru-RU" sz="3600" b="1" dirty="0" smtClean="0">
                <a:solidFill>
                  <a:srgbClr val="0064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Rasa"/>
                <a:cs typeface="Times New Roman" panose="02020603050405020304" pitchFamily="18" charset="0"/>
                <a:sym typeface="Rasa"/>
              </a:rPr>
              <a:t>ЗАДАЧИ</a:t>
            </a:r>
            <a:endParaRPr lang="ru-RU" sz="3600" b="1" dirty="0">
              <a:solidFill>
                <a:srgbClr val="00642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Rasa"/>
              <a:cs typeface="Times New Roman" panose="02020603050405020304" pitchFamily="18" charset="0"/>
              <a:sym typeface="Rasa"/>
            </a:endParaRPr>
          </a:p>
        </p:txBody>
      </p:sp>
      <p:sp>
        <p:nvSpPr>
          <p:cNvPr id="9" name="AutoShape 22"/>
          <p:cNvSpPr>
            <a:spLocks noChangeArrowheads="1"/>
          </p:cNvSpPr>
          <p:nvPr/>
        </p:nvSpPr>
        <p:spPr bwMode="gray">
          <a:xfrm>
            <a:off x="3151753" y="1393500"/>
            <a:ext cx="5791200" cy="86726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49ACE3"/>
              </a:gs>
              <a:gs pos="50000">
                <a:srgbClr val="49ACE3">
                  <a:gamma/>
                  <a:tint val="24314"/>
                  <a:invGamma/>
                </a:srgbClr>
              </a:gs>
              <a:gs pos="100000">
                <a:srgbClr val="49ACE3"/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B2B2B2"/>
            </a:outerShdw>
          </a:effectLst>
        </p:spPr>
        <p:txBody>
          <a:bodyPr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ts val="1000"/>
              </a:spcBef>
              <a:buClrTx/>
              <a:buFontTx/>
              <a:buNone/>
            </a:pPr>
            <a:endParaRPr lang="ru-RU" sz="32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spcBef>
                <a:spcPts val="1000"/>
              </a:spcBef>
              <a:buClrTx/>
              <a:buFontTx/>
              <a:buNone/>
            </a:pPr>
            <a:r>
              <a:rPr lang="ru-RU" sz="3200" b="1" dirty="0" smtClean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Развивающие</a:t>
            </a:r>
            <a:endParaRPr lang="ru-RU" sz="3200" b="1" dirty="0">
              <a:solidFill>
                <a:prstClr val="black"/>
              </a:solidFill>
              <a:latin typeface="Calibri"/>
              <a:cs typeface="Times New Roman" panose="02020603050405020304" pitchFamily="18" charset="0"/>
            </a:endParaRPr>
          </a:p>
          <a:p>
            <a:pPr algn="ctr">
              <a:buClrTx/>
              <a:buFontTx/>
              <a:buNone/>
            </a:pPr>
            <a:endParaRPr lang="en-US" sz="20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Verdana" panose="020B0604030504040204" pitchFamily="34" charset="0"/>
            </a:endParaRPr>
          </a:p>
        </p:txBody>
      </p:sp>
      <p:grpSp>
        <p:nvGrpSpPr>
          <p:cNvPr id="10" name="Group 48"/>
          <p:cNvGrpSpPr>
            <a:grpSpLocks/>
          </p:cNvGrpSpPr>
          <p:nvPr/>
        </p:nvGrpSpPr>
        <p:grpSpPr bwMode="auto">
          <a:xfrm>
            <a:off x="220473" y="2260765"/>
            <a:ext cx="3545568" cy="3860276"/>
            <a:chOff x="555" y="2823"/>
            <a:chExt cx="973" cy="1065"/>
          </a:xfrm>
        </p:grpSpPr>
        <p:pic>
          <p:nvPicPr>
            <p:cNvPr id="11" name="Picture 49" descr="Picture2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636" y="3718"/>
              <a:ext cx="819" cy="1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Oval 50"/>
            <p:cNvSpPr>
              <a:spLocks noChangeArrowheads="1"/>
            </p:cNvSpPr>
            <p:nvPr/>
          </p:nvSpPr>
          <p:spPr bwMode="gray">
            <a:xfrm>
              <a:off x="555" y="2823"/>
              <a:ext cx="973" cy="973"/>
            </a:xfrm>
            <a:prstGeom prst="ellipse">
              <a:avLst/>
            </a:prstGeom>
            <a:gradFill rotWithShape="1">
              <a:gsLst>
                <a:gs pos="0">
                  <a:srgbClr val="003399"/>
                </a:gs>
                <a:gs pos="100000">
                  <a:srgbClr val="003399">
                    <a:gamma/>
                    <a:shade val="57255"/>
                    <a:invGamma/>
                  </a:srgbClr>
                </a:gs>
              </a:gsLst>
              <a:path path="rect">
                <a:fillToRect l="100000" t="10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ClrTx/>
                <a:buFontTx/>
                <a:buNone/>
                <a:defRPr/>
              </a:pPr>
              <a:endParaRPr lang="ru-RU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  <p:sp>
          <p:nvSpPr>
            <p:cNvPr id="13" name="Oval 51"/>
            <p:cNvSpPr>
              <a:spLocks noChangeArrowheads="1"/>
            </p:cNvSpPr>
            <p:nvPr/>
          </p:nvSpPr>
          <p:spPr bwMode="gray">
            <a:xfrm>
              <a:off x="576" y="2823"/>
              <a:ext cx="928" cy="952"/>
            </a:xfrm>
            <a:prstGeom prst="ellipse">
              <a:avLst/>
            </a:prstGeom>
            <a:gradFill rotWithShape="1">
              <a:gsLst>
                <a:gs pos="0">
                  <a:srgbClr val="003399">
                    <a:alpha val="85001"/>
                  </a:srgbClr>
                </a:gs>
                <a:gs pos="100000">
                  <a:srgbClr val="003399">
                    <a:gamma/>
                    <a:shade val="63529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ClrTx/>
                <a:buFontTx/>
                <a:buNone/>
                <a:defRPr/>
              </a:pPr>
              <a:endParaRPr lang="ru-RU" dirty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  <p:sp>
          <p:nvSpPr>
            <p:cNvPr id="14" name="Oval 52"/>
            <p:cNvSpPr>
              <a:spLocks noChangeArrowheads="1"/>
            </p:cNvSpPr>
            <p:nvPr/>
          </p:nvSpPr>
          <p:spPr bwMode="gray">
            <a:xfrm>
              <a:off x="686" y="3006"/>
              <a:ext cx="765" cy="713"/>
            </a:xfrm>
            <a:prstGeom prst="ellipse">
              <a:avLst/>
            </a:prstGeom>
            <a:gradFill rotWithShape="1">
              <a:gsLst>
                <a:gs pos="0">
                  <a:srgbClr val="003399"/>
                </a:gs>
                <a:gs pos="100000">
                  <a:srgbClr val="003399">
                    <a:gamma/>
                    <a:shade val="72549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ClrTx/>
                <a:buFontTx/>
                <a:buNone/>
                <a:defRPr/>
              </a:pPr>
              <a:endParaRPr lang="ru-RU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  <p:pic>
          <p:nvPicPr>
            <p:cNvPr id="15" name="Picture 53" descr="Picture1"/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3780" t="2533" r="3780" b="-2533"/>
            <a:stretch/>
          </p:blipFill>
          <p:spPr bwMode="gray">
            <a:xfrm>
              <a:off x="636" y="3126"/>
              <a:ext cx="616" cy="6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TextBox 15"/>
          <p:cNvSpPr txBox="1"/>
          <p:nvPr/>
        </p:nvSpPr>
        <p:spPr>
          <a:xfrm>
            <a:off x="628009" y="2777415"/>
            <a:ext cx="285411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FontTx/>
              <a:buNone/>
            </a:pPr>
            <a:r>
              <a:rPr lang="ru-RU" sz="2400" b="1" kern="1200" dirty="0" smtClean="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Развивать умение озвучивать причинно-следственные связи между собой и окружающими предметами</a:t>
            </a:r>
            <a:endParaRPr lang="ru-RU" sz="2400" b="1" kern="1200" dirty="0">
              <a:solidFill>
                <a:prstClr val="white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17" name="Group 41"/>
          <p:cNvGrpSpPr>
            <a:grpSpLocks/>
          </p:cNvGrpSpPr>
          <p:nvPr/>
        </p:nvGrpSpPr>
        <p:grpSpPr bwMode="auto">
          <a:xfrm>
            <a:off x="4179062" y="2502524"/>
            <a:ext cx="3736582" cy="4075888"/>
            <a:chOff x="555" y="2823"/>
            <a:chExt cx="973" cy="1065"/>
          </a:xfrm>
        </p:grpSpPr>
        <p:pic>
          <p:nvPicPr>
            <p:cNvPr id="18" name="Picture 42" descr="Picture2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636" y="3718"/>
              <a:ext cx="819" cy="1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Oval 43"/>
            <p:cNvSpPr>
              <a:spLocks noChangeArrowheads="1"/>
            </p:cNvSpPr>
            <p:nvPr/>
          </p:nvSpPr>
          <p:spPr bwMode="gray">
            <a:xfrm>
              <a:off x="555" y="2823"/>
              <a:ext cx="973" cy="973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rgbClr val="009999">
                    <a:gamma/>
                    <a:shade val="57255"/>
                    <a:invGamma/>
                  </a:srgbClr>
                </a:gs>
              </a:gsLst>
              <a:path path="rect">
                <a:fillToRect l="100000" t="10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ClrTx/>
                <a:buFontTx/>
                <a:buNone/>
                <a:defRPr/>
              </a:pPr>
              <a:endParaRPr lang="ru-RU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  <p:sp>
          <p:nvSpPr>
            <p:cNvPr id="20" name="Oval 44"/>
            <p:cNvSpPr>
              <a:spLocks noChangeArrowheads="1"/>
            </p:cNvSpPr>
            <p:nvPr/>
          </p:nvSpPr>
          <p:spPr bwMode="gray">
            <a:xfrm>
              <a:off x="576" y="2846"/>
              <a:ext cx="928" cy="929"/>
            </a:xfrm>
            <a:prstGeom prst="ellipse">
              <a:avLst/>
            </a:prstGeom>
            <a:gradFill rotWithShape="1">
              <a:gsLst>
                <a:gs pos="0">
                  <a:srgbClr val="009999">
                    <a:alpha val="85001"/>
                  </a:srgbClr>
                </a:gs>
                <a:gs pos="100000">
                  <a:srgbClr val="009999">
                    <a:gamma/>
                    <a:shade val="63529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ClrTx/>
                <a:buFontTx/>
                <a:buNone/>
                <a:defRPr/>
              </a:pPr>
              <a:endParaRPr lang="ru-RU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  <p:sp>
          <p:nvSpPr>
            <p:cNvPr id="21" name="Oval 45"/>
            <p:cNvSpPr>
              <a:spLocks noChangeArrowheads="1"/>
            </p:cNvSpPr>
            <p:nvPr/>
          </p:nvSpPr>
          <p:spPr bwMode="gray">
            <a:xfrm>
              <a:off x="612" y="2880"/>
              <a:ext cx="839" cy="839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rgbClr val="009999">
                    <a:gamma/>
                    <a:shade val="72549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ClrTx/>
                <a:buFontTx/>
                <a:buNone/>
                <a:defRPr/>
              </a:pPr>
              <a:endParaRPr lang="ru-RU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  <p:pic>
          <p:nvPicPr>
            <p:cNvPr id="22" name="Picture 46" descr="Picture1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660" y="2878"/>
              <a:ext cx="616" cy="6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3" name="TextBox 22"/>
          <p:cNvSpPr txBox="1"/>
          <p:nvPr/>
        </p:nvSpPr>
        <p:spPr>
          <a:xfrm>
            <a:off x="4582290" y="3146684"/>
            <a:ext cx="29247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FontTx/>
              <a:buNone/>
            </a:pPr>
            <a:r>
              <a:rPr lang="ru-RU" sz="2400" b="1" kern="1200" dirty="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Развивать любознательность, воображение, мышление, умение строить догадки и предположения</a:t>
            </a:r>
          </a:p>
        </p:txBody>
      </p:sp>
      <p:grpSp>
        <p:nvGrpSpPr>
          <p:cNvPr id="24" name="Group 55"/>
          <p:cNvGrpSpPr>
            <a:grpSpLocks/>
          </p:cNvGrpSpPr>
          <p:nvPr/>
        </p:nvGrpSpPr>
        <p:grpSpPr bwMode="auto">
          <a:xfrm>
            <a:off x="8328665" y="2305040"/>
            <a:ext cx="3610068" cy="3878750"/>
            <a:chOff x="550" y="2823"/>
            <a:chExt cx="978" cy="1065"/>
          </a:xfrm>
        </p:grpSpPr>
        <p:pic>
          <p:nvPicPr>
            <p:cNvPr id="25" name="Picture 56" descr="Picture2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636" y="3718"/>
              <a:ext cx="819" cy="1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Oval 57"/>
            <p:cNvSpPr>
              <a:spLocks noChangeArrowheads="1"/>
            </p:cNvSpPr>
            <p:nvPr/>
          </p:nvSpPr>
          <p:spPr bwMode="gray">
            <a:xfrm>
              <a:off x="550" y="2823"/>
              <a:ext cx="978" cy="973"/>
            </a:xfrm>
            <a:prstGeom prst="ellipse">
              <a:avLst/>
            </a:prstGeom>
            <a:gradFill rotWithShape="1">
              <a:gsLst>
                <a:gs pos="0">
                  <a:srgbClr val="7E0D91"/>
                </a:gs>
                <a:gs pos="100000">
                  <a:srgbClr val="7E0D91">
                    <a:gamma/>
                    <a:shade val="57255"/>
                    <a:invGamma/>
                  </a:srgbClr>
                </a:gs>
              </a:gsLst>
              <a:path path="rect">
                <a:fillToRect l="100000" t="10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ClrTx/>
                <a:buFontTx/>
                <a:buNone/>
                <a:defRPr/>
              </a:pPr>
              <a:endParaRPr lang="ru-RU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  <p:pic>
          <p:nvPicPr>
            <p:cNvPr id="27" name="Picture 60" descr="Picture1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835" y="2866"/>
              <a:ext cx="616" cy="6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8" name="TextBox 27"/>
          <p:cNvSpPr txBox="1"/>
          <p:nvPr/>
        </p:nvSpPr>
        <p:spPr>
          <a:xfrm>
            <a:off x="8476833" y="3070905"/>
            <a:ext cx="330880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FontTx/>
              <a:buNone/>
            </a:pPr>
            <a:r>
              <a:rPr lang="ru-RU" sz="2800" b="1" kern="1200" dirty="0" smtClean="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Поощрять инициативность и самостоятельность в творчестве</a:t>
            </a:r>
            <a:endParaRPr lang="ru-RU" sz="2800" b="1" kern="1200" dirty="0">
              <a:solidFill>
                <a:prstClr val="white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645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"/>
          <p:cNvSpPr txBox="1"/>
          <p:nvPr/>
        </p:nvSpPr>
        <p:spPr>
          <a:xfrm>
            <a:off x="154379" y="653143"/>
            <a:ext cx="11824261" cy="498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90000"/>
              </a:lnSpc>
              <a:buSzPts val="3600"/>
            </a:pPr>
            <a:r>
              <a:rPr lang="ru-RU" sz="3600" b="1" dirty="0" smtClean="0">
                <a:solidFill>
                  <a:srgbClr val="0064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Rasa"/>
                <a:cs typeface="Times New Roman" panose="02020603050405020304" pitchFamily="18" charset="0"/>
                <a:sym typeface="Rasa"/>
              </a:rPr>
              <a:t>ЗАДАЧИ</a:t>
            </a:r>
            <a:endParaRPr lang="ru-RU" sz="3600" b="1" dirty="0">
              <a:solidFill>
                <a:srgbClr val="00642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Rasa"/>
              <a:cs typeface="Times New Roman" panose="02020603050405020304" pitchFamily="18" charset="0"/>
              <a:sym typeface="Ras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8009" y="2777415"/>
            <a:ext cx="285411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FontTx/>
              <a:buNone/>
            </a:pPr>
            <a:r>
              <a:rPr lang="ru-RU" sz="2400" b="1" kern="1200" dirty="0" smtClean="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Развивать умение озвучивать причинно-следственные связи между собой и окружающими предметами</a:t>
            </a:r>
            <a:endParaRPr lang="ru-RU" sz="2400" b="1" kern="1200" dirty="0">
              <a:solidFill>
                <a:prstClr val="white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82290" y="3146684"/>
            <a:ext cx="29247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FontTx/>
              <a:buNone/>
            </a:pPr>
            <a:r>
              <a:rPr lang="ru-RU" sz="2400" b="1" kern="1200" dirty="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Развивать любознательность, воображение, мышление, умение строить догадки и предположения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476833" y="3070905"/>
            <a:ext cx="330880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FontTx/>
              <a:buNone/>
            </a:pPr>
            <a:r>
              <a:rPr lang="ru-RU" sz="2800" b="1" kern="1200" dirty="0" smtClean="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Поощрять инициативность и самостоятельность в творчестве</a:t>
            </a:r>
            <a:endParaRPr lang="ru-RU" sz="2800" b="1" kern="1200" dirty="0">
              <a:solidFill>
                <a:prstClr val="white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9" name="AutoShape 22"/>
          <p:cNvSpPr>
            <a:spLocks noChangeArrowheads="1"/>
          </p:cNvSpPr>
          <p:nvPr/>
        </p:nvSpPr>
        <p:spPr bwMode="gray">
          <a:xfrm>
            <a:off x="3035104" y="1378846"/>
            <a:ext cx="5791200" cy="80219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49ACE3"/>
              </a:gs>
              <a:gs pos="50000">
                <a:srgbClr val="49ACE3">
                  <a:gamma/>
                  <a:tint val="24314"/>
                  <a:invGamma/>
                </a:srgbClr>
              </a:gs>
              <a:gs pos="100000">
                <a:srgbClr val="49ACE3"/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B2B2B2"/>
            </a:outerShdw>
          </a:effectLst>
        </p:spPr>
        <p:txBody>
          <a:bodyPr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ts val="1000"/>
              </a:spcBef>
              <a:buClrTx/>
              <a:buFontTx/>
              <a:buNone/>
            </a:pPr>
            <a:endParaRPr lang="ru-RU" sz="32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spcBef>
                <a:spcPts val="1000"/>
              </a:spcBef>
              <a:buClrTx/>
              <a:buFontTx/>
              <a:buNone/>
            </a:pPr>
            <a:r>
              <a:rPr lang="ru-RU" sz="3200" b="1" dirty="0" smtClean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Воспитательные</a:t>
            </a:r>
            <a:endParaRPr lang="ru-RU" sz="3200" b="1" dirty="0">
              <a:solidFill>
                <a:prstClr val="black"/>
              </a:solidFill>
              <a:latin typeface="Calibri"/>
              <a:cs typeface="Times New Roman" panose="02020603050405020304" pitchFamily="18" charset="0"/>
            </a:endParaRPr>
          </a:p>
          <a:p>
            <a:pPr algn="ctr">
              <a:buClrTx/>
              <a:buFontTx/>
              <a:buNone/>
            </a:pPr>
            <a:endParaRPr lang="en-US" sz="20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Verdana" panose="020B0604030504040204" pitchFamily="34" charset="0"/>
            </a:endParaRPr>
          </a:p>
        </p:txBody>
      </p:sp>
      <p:grpSp>
        <p:nvGrpSpPr>
          <p:cNvPr id="30" name="Group 55"/>
          <p:cNvGrpSpPr>
            <a:grpSpLocks/>
          </p:cNvGrpSpPr>
          <p:nvPr/>
        </p:nvGrpSpPr>
        <p:grpSpPr bwMode="auto">
          <a:xfrm>
            <a:off x="183491" y="2343353"/>
            <a:ext cx="4077985" cy="4250038"/>
            <a:chOff x="555" y="2823"/>
            <a:chExt cx="973" cy="1065"/>
          </a:xfrm>
        </p:grpSpPr>
        <p:pic>
          <p:nvPicPr>
            <p:cNvPr id="31" name="Picture 56" descr="Picture2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636" y="3718"/>
              <a:ext cx="819" cy="1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Oval 57"/>
            <p:cNvSpPr>
              <a:spLocks noChangeArrowheads="1"/>
            </p:cNvSpPr>
            <p:nvPr/>
          </p:nvSpPr>
          <p:spPr bwMode="gray">
            <a:xfrm>
              <a:off x="555" y="2823"/>
              <a:ext cx="973" cy="973"/>
            </a:xfrm>
            <a:prstGeom prst="ellipse">
              <a:avLst/>
            </a:prstGeom>
            <a:gradFill rotWithShape="1">
              <a:gsLst>
                <a:gs pos="0">
                  <a:srgbClr val="7E0D91"/>
                </a:gs>
                <a:gs pos="100000">
                  <a:srgbClr val="7E0D91">
                    <a:gamma/>
                    <a:shade val="57255"/>
                    <a:invGamma/>
                  </a:srgbClr>
                </a:gs>
              </a:gsLst>
              <a:path path="rect">
                <a:fillToRect l="100000" t="10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ClrTx/>
                <a:buFontTx/>
                <a:buNone/>
                <a:defRPr/>
              </a:pPr>
              <a:endParaRPr lang="ru-RU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  <p:sp>
          <p:nvSpPr>
            <p:cNvPr id="33" name="Oval 58"/>
            <p:cNvSpPr>
              <a:spLocks noChangeArrowheads="1"/>
            </p:cNvSpPr>
            <p:nvPr/>
          </p:nvSpPr>
          <p:spPr bwMode="gray">
            <a:xfrm>
              <a:off x="576" y="2846"/>
              <a:ext cx="928" cy="929"/>
            </a:xfrm>
            <a:prstGeom prst="ellipse">
              <a:avLst/>
            </a:prstGeom>
            <a:gradFill rotWithShape="1">
              <a:gsLst>
                <a:gs pos="0">
                  <a:srgbClr val="7E0D91">
                    <a:alpha val="85001"/>
                  </a:srgbClr>
                </a:gs>
                <a:gs pos="100000">
                  <a:srgbClr val="7E0D91">
                    <a:gamma/>
                    <a:shade val="63529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ClrTx/>
                <a:buFontTx/>
                <a:buNone/>
                <a:defRPr/>
              </a:pPr>
              <a:endParaRPr lang="ru-RU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  <p:sp>
          <p:nvSpPr>
            <p:cNvPr id="34" name="Oval 59"/>
            <p:cNvSpPr>
              <a:spLocks noChangeArrowheads="1"/>
            </p:cNvSpPr>
            <p:nvPr/>
          </p:nvSpPr>
          <p:spPr bwMode="gray">
            <a:xfrm>
              <a:off x="612" y="2880"/>
              <a:ext cx="839" cy="839"/>
            </a:xfrm>
            <a:prstGeom prst="ellipse">
              <a:avLst/>
            </a:prstGeom>
            <a:gradFill rotWithShape="1">
              <a:gsLst>
                <a:gs pos="0">
                  <a:srgbClr val="7E0D91"/>
                </a:gs>
                <a:gs pos="100000">
                  <a:srgbClr val="7E0D91">
                    <a:gamma/>
                    <a:shade val="72549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ClrTx/>
                <a:buFontTx/>
                <a:buNone/>
                <a:defRPr/>
              </a:pPr>
              <a:endParaRPr lang="ru-RU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  <p:pic>
          <p:nvPicPr>
            <p:cNvPr id="35" name="Picture 60" descr="Picture1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76" y="2880"/>
              <a:ext cx="616" cy="6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6" name="TextBox 35"/>
          <p:cNvSpPr txBox="1"/>
          <p:nvPr/>
        </p:nvSpPr>
        <p:spPr>
          <a:xfrm>
            <a:off x="514252" y="3066964"/>
            <a:ext cx="330880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FontTx/>
              <a:buNone/>
            </a:pPr>
            <a:r>
              <a:rPr lang="ru-RU" sz="2400" b="1" kern="1200" dirty="0" smtClean="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Содействовать воспитанию коммуникативных навыков, самостоятельности,  наблюдательности, активности</a:t>
            </a:r>
            <a:endParaRPr lang="ru-RU" sz="2400" b="1" kern="1200" dirty="0">
              <a:solidFill>
                <a:prstClr val="white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37" name="Group 34"/>
          <p:cNvGrpSpPr>
            <a:grpSpLocks/>
          </p:cNvGrpSpPr>
          <p:nvPr/>
        </p:nvGrpSpPr>
        <p:grpSpPr bwMode="auto">
          <a:xfrm>
            <a:off x="7703780" y="2502309"/>
            <a:ext cx="4081861" cy="4274747"/>
            <a:chOff x="555" y="2823"/>
            <a:chExt cx="973" cy="1065"/>
          </a:xfrm>
        </p:grpSpPr>
        <p:pic>
          <p:nvPicPr>
            <p:cNvPr id="38" name="Picture 35" descr="Picture2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636" y="3718"/>
              <a:ext cx="819" cy="1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Oval 36"/>
            <p:cNvSpPr>
              <a:spLocks noChangeArrowheads="1"/>
            </p:cNvSpPr>
            <p:nvPr/>
          </p:nvSpPr>
          <p:spPr bwMode="gray">
            <a:xfrm>
              <a:off x="555" y="2823"/>
              <a:ext cx="973" cy="973"/>
            </a:xfrm>
            <a:prstGeom prst="ellipse">
              <a:avLst/>
            </a:prstGeom>
            <a:gradFill rotWithShape="1">
              <a:gsLst>
                <a:gs pos="0">
                  <a:srgbClr val="6666FF"/>
                </a:gs>
                <a:gs pos="100000">
                  <a:srgbClr val="6666FF">
                    <a:gamma/>
                    <a:shade val="57255"/>
                    <a:invGamma/>
                  </a:srgbClr>
                </a:gs>
              </a:gsLst>
              <a:path path="rect">
                <a:fillToRect l="100000" t="10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ClrTx/>
                <a:buFontTx/>
                <a:buNone/>
                <a:defRPr/>
              </a:pPr>
              <a:endParaRPr lang="ru-RU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  <p:sp>
          <p:nvSpPr>
            <p:cNvPr id="40" name="Oval 37"/>
            <p:cNvSpPr>
              <a:spLocks noChangeArrowheads="1"/>
            </p:cNvSpPr>
            <p:nvPr/>
          </p:nvSpPr>
          <p:spPr bwMode="gray">
            <a:xfrm>
              <a:off x="576" y="2846"/>
              <a:ext cx="928" cy="929"/>
            </a:xfrm>
            <a:prstGeom prst="ellipse">
              <a:avLst/>
            </a:prstGeom>
            <a:gradFill rotWithShape="1">
              <a:gsLst>
                <a:gs pos="0">
                  <a:srgbClr val="6666FF">
                    <a:alpha val="85001"/>
                  </a:srgbClr>
                </a:gs>
                <a:gs pos="100000">
                  <a:srgbClr val="6666FF">
                    <a:gamma/>
                    <a:shade val="63529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ClrTx/>
                <a:buFontTx/>
                <a:buNone/>
                <a:defRPr/>
              </a:pPr>
              <a:endParaRPr lang="ru-RU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  <p:sp>
          <p:nvSpPr>
            <p:cNvPr id="41" name="Oval 38"/>
            <p:cNvSpPr>
              <a:spLocks noChangeArrowheads="1"/>
            </p:cNvSpPr>
            <p:nvPr/>
          </p:nvSpPr>
          <p:spPr bwMode="gray">
            <a:xfrm>
              <a:off x="612" y="2880"/>
              <a:ext cx="839" cy="839"/>
            </a:xfrm>
            <a:prstGeom prst="ellipse">
              <a:avLst/>
            </a:prstGeom>
            <a:gradFill rotWithShape="1">
              <a:gsLst>
                <a:gs pos="0">
                  <a:srgbClr val="6666FF"/>
                </a:gs>
                <a:gs pos="100000">
                  <a:srgbClr val="6666FF">
                    <a:gamma/>
                    <a:shade val="72549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ClrTx/>
                <a:buFontTx/>
                <a:buNone/>
                <a:defRPr/>
              </a:pPr>
              <a:endParaRPr lang="ru-RU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  <p:pic>
          <p:nvPicPr>
            <p:cNvPr id="42" name="Picture 39" descr="Picture1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76" y="2880"/>
              <a:ext cx="616" cy="6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3" name="TextBox 42"/>
          <p:cNvSpPr txBox="1"/>
          <p:nvPr/>
        </p:nvSpPr>
        <p:spPr>
          <a:xfrm>
            <a:off x="8084014" y="2885384"/>
            <a:ext cx="330880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FontTx/>
              <a:buNone/>
            </a:pPr>
            <a:r>
              <a:rPr lang="ru-RU" sz="2200" b="1" kern="1200" dirty="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Воспитывать у детей желание участвовать в совместной деятельности во всеми участниками образовательного процесса, активнее использовать знания в повседневной жизни </a:t>
            </a: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2250" y="3758880"/>
            <a:ext cx="3347447" cy="2245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82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"/>
          <p:cNvSpPr txBox="1"/>
          <p:nvPr/>
        </p:nvSpPr>
        <p:spPr>
          <a:xfrm>
            <a:off x="1585" y="631562"/>
            <a:ext cx="12166603" cy="443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90000"/>
              </a:lnSpc>
              <a:buSzPts val="3600"/>
            </a:pPr>
            <a:r>
              <a:rPr lang="ru-RU" sz="3200" b="1" dirty="0" smtClean="0">
                <a:solidFill>
                  <a:srgbClr val="00642D"/>
                </a:solidFill>
                <a:latin typeface="Times New Roman" panose="02020603050405020304" pitchFamily="18" charset="0"/>
                <a:ea typeface="Rasa"/>
                <a:cs typeface="Times New Roman" panose="02020603050405020304" pitchFamily="18" charset="0"/>
                <a:sym typeface="Rasa"/>
              </a:rPr>
              <a:t>ЭФФЕКТИВНОСТЬ И ЦЕЛЕСООБРАЗНОСТЬ</a:t>
            </a:r>
            <a:endParaRPr lang="ru-RU" sz="3200" b="1" dirty="0">
              <a:solidFill>
                <a:srgbClr val="00642D"/>
              </a:solidFill>
              <a:latin typeface="Times New Roman" panose="02020603050405020304" pitchFamily="18" charset="0"/>
              <a:ea typeface="Rasa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6583715"/>
              </p:ext>
            </p:extLst>
          </p:nvPr>
        </p:nvGraphicFramePr>
        <p:xfrm>
          <a:off x="479376" y="1556792"/>
          <a:ext cx="11563272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6844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"/>
          <p:cNvSpPr txBox="1"/>
          <p:nvPr/>
        </p:nvSpPr>
        <p:spPr>
          <a:xfrm>
            <a:off x="144090" y="604402"/>
            <a:ext cx="12166603" cy="304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90000"/>
              </a:lnSpc>
              <a:buSzPts val="3600"/>
            </a:pPr>
            <a:r>
              <a:rPr lang="ru-RU" sz="2200" b="1" dirty="0" smtClean="0">
                <a:solidFill>
                  <a:srgbClr val="00642D"/>
                </a:solidFill>
                <a:latin typeface="Times New Roman" panose="02020603050405020304" pitchFamily="18" charset="0"/>
                <a:ea typeface="Rasa"/>
                <a:cs typeface="Times New Roman" panose="02020603050405020304" pitchFamily="18" charset="0"/>
                <a:sym typeface="Rasa"/>
              </a:rPr>
              <a:t>ИННОВАЦИОННОСТЬ ОПЫТА</a:t>
            </a:r>
            <a:endParaRPr lang="ru-RU" sz="2200" b="1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graphicFrame>
        <p:nvGraphicFramePr>
          <p:cNvPr id="8" name="Объект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5884751"/>
              </p:ext>
            </p:extLst>
          </p:nvPr>
        </p:nvGraphicFramePr>
        <p:xfrm>
          <a:off x="335360" y="1253766"/>
          <a:ext cx="11377263" cy="50555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03504" y="1956816"/>
            <a:ext cx="822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33856" y="3458377"/>
            <a:ext cx="905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22960" y="4959938"/>
            <a:ext cx="923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438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"/>
          <p:cNvSpPr txBox="1"/>
          <p:nvPr/>
        </p:nvSpPr>
        <p:spPr>
          <a:xfrm>
            <a:off x="144090" y="604402"/>
            <a:ext cx="12166603" cy="304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ru-RU" sz="2200" b="1" i="0" u="none" strike="noStrike" cap="none" dirty="0" smtClean="0">
                <a:solidFill>
                  <a:srgbClr val="00642D"/>
                </a:solidFill>
                <a:latin typeface="Times New Roman" panose="02020603050405020304" pitchFamily="18" charset="0"/>
                <a:ea typeface="Rasa"/>
                <a:cs typeface="Times New Roman" panose="02020603050405020304" pitchFamily="18" charset="0"/>
                <a:sym typeface="Rasa"/>
              </a:rPr>
              <a:t>АКТУАЛЬНОСТЬ</a:t>
            </a:r>
            <a:endParaRPr lang="ru-RU" sz="2200" b="1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7144" y="2152288"/>
            <a:ext cx="4663844" cy="30482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2912" y="2152288"/>
            <a:ext cx="4779678" cy="418831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096" y="676928"/>
            <a:ext cx="1286367" cy="147536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2751" y="909101"/>
            <a:ext cx="2975106" cy="140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64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1298</TotalTime>
  <Words>872</Words>
  <Application>Microsoft Office PowerPoint</Application>
  <PresentationFormat>Произвольный</PresentationFormat>
  <Paragraphs>82</Paragraphs>
  <Slides>22</Slides>
  <Notes>21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0" baseType="lpstr">
      <vt:lpstr>Arial</vt:lpstr>
      <vt:lpstr>Rasa</vt:lpstr>
      <vt:lpstr>Times New Roman</vt:lpstr>
      <vt:lpstr>Bookman Old Style</vt:lpstr>
      <vt:lpstr>Verdana</vt:lpstr>
      <vt:lpstr>Calibri</vt:lpstr>
      <vt:lpstr>Rasa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pc</dc:creator>
  <cp:lastModifiedBy>ASUS</cp:lastModifiedBy>
  <cp:revision>53</cp:revision>
  <cp:lastPrinted>2021-03-23T09:03:48Z</cp:lastPrinted>
  <dcterms:created xsi:type="dcterms:W3CDTF">2020-09-14T17:49:18Z</dcterms:created>
  <dcterms:modified xsi:type="dcterms:W3CDTF">2022-11-04T13:48:29Z</dcterms:modified>
</cp:coreProperties>
</file>